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0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</p:embeddedFont>
    <p:embeddedFont>
      <p:font typeface="League Spartan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A3ED-6765-462F-ABE4-0B3BED83981E}" v="2" dt="2020-12-15T16:08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tie, rekka, perävaunu&#10;&#10;Kuvaus luotu automaattisesti">
            <a:extLst>
              <a:ext uri="{FF2B5EF4-FFF2-40B4-BE49-F238E27FC236}">
                <a16:creationId xmlns:a16="http://schemas.microsoft.com/office/drawing/2014/main" id="{7BF05D58-9592-4125-9B1D-BDC9DF53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82128"/>
            <a:ext cx="19800000" cy="1485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7958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de-DE" sz="6000" spc="92" dirty="0">
                  <a:solidFill>
                    <a:srgbClr val="FEFFF8"/>
                  </a:solidFill>
                  <a:latin typeface="League Spartan"/>
                </a:rPr>
                <a:t>RICHTLINIEN F</a:t>
              </a:r>
              <a:r>
                <a:rPr lang="de-DE" sz="6000" b="1" spc="92" dirty="0">
                  <a:solidFill>
                    <a:srgbClr val="FEFFF8"/>
                  </a:solidFill>
                  <a:latin typeface="League Spartan"/>
                </a:rPr>
                <a:t>Ü</a:t>
              </a:r>
              <a:r>
                <a:rPr lang="de-DE" sz="6000" spc="92" dirty="0">
                  <a:solidFill>
                    <a:srgbClr val="FEFFF8"/>
                  </a:solidFill>
                  <a:latin typeface="League Spartan"/>
                </a:rPr>
                <a:t>R TRANSPORT UND LAGERUNG</a:t>
              </a:r>
              <a:endParaRPr lang="en-US" sz="60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LERNEINHEIT 3: </a:t>
              </a:r>
              <a:r>
                <a:rPr lang="de-DE" sz="2400" spc="150">
                  <a:solidFill>
                    <a:srgbClr val="FEFFF8"/>
                  </a:solidFill>
                  <a:latin typeface="Glacial Indifference Bold"/>
                </a:rPr>
                <a:t>HOLZBAU-MONTAGEMANAGEMENT VOR ORT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ekka, kuljetus, tie&#10;&#10;Kuvaus luotu automaattisesti">
            <a:extLst>
              <a:ext uri="{FF2B5EF4-FFF2-40B4-BE49-F238E27FC236}">
                <a16:creationId xmlns:a16="http://schemas.microsoft.com/office/drawing/2014/main" id="{1B454BC7-787F-4909-AA10-73CFCDD2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6211549" y="577974"/>
            <a:ext cx="12076451" cy="82993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10198557" cy="283154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PR</a:t>
              </a:r>
              <a:r>
                <a:rPr lang="en-US" sz="6200" b="1" spc="310" dirty="0">
                  <a:solidFill>
                    <a:srgbClr val="456A2C"/>
                  </a:solidFill>
                  <a:latin typeface="League Spartan"/>
                </a:rPr>
                <a:t>Ä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SENTATIONS </a:t>
              </a:r>
              <a:r>
                <a:rPr lang="en-US" sz="6200" b="1" spc="310" dirty="0">
                  <a:solidFill>
                    <a:srgbClr val="456A2C"/>
                  </a:solidFill>
                  <a:latin typeface="League Spartan"/>
                </a:rPr>
                <a:t>Ü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BERSICHT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170132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Schutz und Lagerung vor Ort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Vorteile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Häufig gestellte Fragen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Themen</a:t>
              </a: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: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GUIDELINES FOR TRANSPORTING AND STORING STRUCTURES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419100"/>
            <a:ext cx="7114272" cy="825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Materialien aus Holz neigen dazu, sich an die Umgebungsbedingungen anzupassen, deshalb ist der Schutz während der Lagerung, der Zwischenlagerung und des Transports besonders wichtig. 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Ein schlecht verschlossener oder undichter Regeschutz kann die Oberfläche des Holzes befeuchten, und die Nässe tiefer in das Material eindringen lassen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Eine schräge Lagerrichtung verursacht einen verzogenen Körper, der nicht mehr einfach zu begradigen 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Es muss ebenso beachtet werden, dass Holz stark saugfähig ist, sodass schmutziges oder rostiges Wasser die Oberfläche zusätzlich verschmutzt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200876"/>
            <a:chOff x="0" y="-95249"/>
            <a:chExt cx="9216551" cy="426783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6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de-DE" sz="6200" spc="310" dirty="0">
                  <a:solidFill>
                    <a:schemeClr val="bg1"/>
                  </a:solidFill>
                  <a:latin typeface="League Spartan"/>
                </a:rPr>
                <a:t>Schutz und Lagerung vor Ort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09FED48-1034-4F6E-94FB-8960AB946A1C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GUIDELINES FOR TRANSPORTING AND STORING STRUCTURES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398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Vorteile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UMWELT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Ordnungsgemäß gelagerte Materialien und ordnungsgemäß vorbereitete und ausgeführte Transporte reduzieren den Materialverlust.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PRODUKTIVITÄT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Ein ordnungsgemäß erstellter Transportplan und ein an den Bauplan gebundener Lieferplan erhöhen die Produktivität und verkürzen die Wartezeiten.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EFFIZIENZ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Die richtigen Routinen für die Lagerung und den Transport sorgen für Effizienz und gewährleisten die Aufrechterhaltung der Qualität.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0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KOSTEN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Vorgefertigte und richtig dimensionierte Schutzmaßnahmen für verschiedene Materialien reduzieren die Baukosten.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E7C0CA72-04D2-4770-A08F-5A0F3C250BC6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GUIDELINES FOR TRANSPORTING AND STORING STRUCTURES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Benutzerdefiniert</PresentationFormat>
  <Paragraphs>30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Glacial Indifference Bold</vt:lpstr>
      <vt:lpstr>Calibri</vt:lpstr>
      <vt:lpstr>Glacial Indifference</vt:lpstr>
      <vt:lpstr>League Spartan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43</cp:revision>
  <dcterms:created xsi:type="dcterms:W3CDTF">2006-08-16T00:00:00Z</dcterms:created>
  <dcterms:modified xsi:type="dcterms:W3CDTF">2021-11-17T12:04:47Z</dcterms:modified>
  <dc:identifier>DAD7Xzioke4</dc:identifier>
</cp:coreProperties>
</file>