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  <p:embeddedFont>
      <p:font typeface="League Spartan" panose="00000800000000000000" pitchFamily="50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3ED-6765-462F-ABE4-0B3BED83981E}" v="2" dt="2020-12-15T16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3" y="7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tie, rekka, perävaunu&#10;&#10;Kuvaus luotu automaattisesti">
            <a:extLst>
              <a:ext uri="{FF2B5EF4-FFF2-40B4-BE49-F238E27FC236}">
                <a16:creationId xmlns:a16="http://schemas.microsoft.com/office/drawing/2014/main" id="{7BF05D58-9592-4125-9B1D-BDC9DF5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82128"/>
            <a:ext cx="19800000" cy="1485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406400" y="2404404"/>
              <a:ext cx="19221878" cy="347958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s-ES" sz="6000" spc="92" dirty="0">
                  <a:solidFill>
                    <a:srgbClr val="FEFFF8"/>
                  </a:solidFill>
                  <a:latin typeface="League Spartan"/>
                </a:rPr>
                <a:t>DIRECTRICES PARA EL TRANSPORTE Y ALMACENAMIENTO</a:t>
              </a:r>
              <a:endParaRPr lang="en-US" sz="60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02-3 / LU3: GESTIÓN DE MONTAJE DE CONSTRUCCIÓN IN SITU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ekka, kuljetus, tie&#10;&#10;Kuvaus luotu automaattisesti">
            <a:extLst>
              <a:ext uri="{FF2B5EF4-FFF2-40B4-BE49-F238E27FC236}">
                <a16:creationId xmlns:a16="http://schemas.microsoft.com/office/drawing/2014/main" id="{1B454BC7-787F-4909-AA10-73CFCD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6211549" y="577974"/>
            <a:ext cx="12076451" cy="82993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8315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RESUMEN DE LA PRESENTACI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11199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Protección y almacenamiento local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Beneficios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Temas</a:t>
              </a: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tratados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DIRECTRICES PARA EL TRANSPORTE Y ALMACENAMIENTO DE ESTRUCTURAS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419100"/>
            <a:ext cx="7114272" cy="7816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 protección del material de madera durante el almacenamiento, transporte y almacenamiento intermedio es importante porque el material de madera tiende a equilibrarse con las condiciones circundantes.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Una cubierta de lluvia mal adherida o con fugas humedece la superficie de la madera, desde donde se absorbe más profundamente en el material de madera.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Una base oblicua provoca un cuerpo deformado que ya no es </a:t>
            </a:r>
            <a:r>
              <a:rPr lang="es-ES" sz="2400" spc="120" dirty="0" err="1">
                <a:solidFill>
                  <a:srgbClr val="456A2C"/>
                </a:solidFill>
                <a:latin typeface="Glacial Indifference"/>
              </a:rPr>
              <a:t>facil</a:t>
            </a: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 de enderezar.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También debe recordarse que el material de madera es muy absorbente, por lo que el agua sucia u oxidada mancha la superficie del material de madera más profundamente.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957263"/>
            <a:ext cx="8115299" cy="3200876"/>
            <a:chOff x="0" y="-95249"/>
            <a:chExt cx="9216551" cy="426783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6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Protecci</a:t>
              </a:r>
              <a:r>
                <a:rPr lang="en-US" sz="6200" b="1" spc="310" dirty="0" err="1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n</a:t>
              </a: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 y </a:t>
              </a: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almacenamiento</a:t>
              </a: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 local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09FEF73-525E-400B-AFB0-8632E9E34103}"/>
              </a:ext>
            </a:extLst>
          </p:cNvPr>
          <p:cNvSpPr txBox="1"/>
          <p:nvPr/>
        </p:nvSpPr>
        <p:spPr>
          <a:xfrm>
            <a:off x="9651560" y="9596088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DIRECTRICES PARA EL TRANSPORTE Y ALMACENAMIENTO DE ESTRUCTURAS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398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Beneficios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447338"/>
            <a:chOff x="0" y="-19050"/>
            <a:chExt cx="9013889" cy="326311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MEDIO AMBIENTE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preformas almacenadas correctamente y el transporte preparado y ejecutado correctamente reducen la pérdida de material.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528151"/>
            <a:chOff x="0" y="-19050"/>
            <a:chExt cx="9013889" cy="3370867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PRODUCTIVIDAD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89606"/>
              <a:ext cx="9013889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Un cronograma de transporte debidamente elaborado y un cronograma de entrega vinculado a otro de construcción aumentarán la productividad y reducirán los tiempos de espera.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EFICIENCIA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rutinas adecuadas para almacenar y transportar preformas crean eficiencia y garantizan que se mantenga la calidad.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8"/>
            <a:chOff x="0" y="-19050"/>
            <a:chExt cx="9013889" cy="3263116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>
                  <a:solidFill>
                    <a:srgbClr val="456A2C"/>
                  </a:solidFill>
                  <a:latin typeface="Glacial Indifference"/>
                </a:rPr>
                <a:t>COSTOS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Las medidas de protección prediseñadas y debidamente dimensionadas para diferentes materiales reducen los costes de construcción.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8A1AFF87-9055-4096-9870-AFDAFC0B0DBF}"/>
              </a:ext>
            </a:extLst>
          </p:cNvPr>
          <p:cNvSpPr txBox="1"/>
          <p:nvPr/>
        </p:nvSpPr>
        <p:spPr>
          <a:xfrm>
            <a:off x="9651560" y="9596088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DIRECTRICES PARA EL TRANSPORTE Y ALMACENAMIENTO DE ESTRUCTURAS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245</Words>
  <Application>Microsoft Office PowerPoint</Application>
  <PresentationFormat>Personalizado</PresentationFormat>
  <Paragraphs>29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Glacial Indifference Bold</vt:lpstr>
      <vt:lpstr>League Spartan</vt:lpstr>
      <vt:lpstr>Calibri</vt:lpstr>
      <vt:lpstr>Arial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Alonso García García</cp:lastModifiedBy>
  <cp:revision>41</cp:revision>
  <dcterms:created xsi:type="dcterms:W3CDTF">2006-08-16T00:00:00Z</dcterms:created>
  <dcterms:modified xsi:type="dcterms:W3CDTF">2022-01-14T12:48:19Z</dcterms:modified>
  <dc:identifier>DAD7Xzioke4</dc:identifier>
</cp:coreProperties>
</file>