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79" r:id="rId7"/>
    <p:sldId id="282" r:id="rId8"/>
    <p:sldId id="281" r:id="rId9"/>
    <p:sldId id="267" r:id="rId10"/>
    <p:sldId id="26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acial Indifference" panose="020B0604020202020204" charset="0"/>
      <p:regular r:id="rId17"/>
    </p:embeddedFont>
    <p:embeddedFont>
      <p:font typeface="League Spartan" panose="020B0604020202020204" charset="0"/>
      <p:regular r:id="rId18"/>
    </p:embeddedFont>
    <p:embeddedFont>
      <p:font typeface="Segoe UI Black" panose="020B0A02040204020203" pitchFamily="34" charset="0"/>
      <p:bold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70653-F493-46AE-AFE5-D80322C0700B}" v="1" dt="2021-01-05T16:53:45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08" y="17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2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RESTORATION, RENOVATION AND DISMANTLING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rakennus, pöytä&#10;&#10;Kuvaus luotu automaattisesti">
            <a:extLst>
              <a:ext uri="{FF2B5EF4-FFF2-40B4-BE49-F238E27FC236}">
                <a16:creationId xmlns:a16="http://schemas.microsoft.com/office/drawing/2014/main" id="{6AA1EBE2-49E0-405A-950A-D4E8CB87B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6" y="-179439"/>
            <a:ext cx="16078328" cy="10733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44880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lv-LV" sz="5400" dirty="0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RESTAURĀCIJA, REKONSTRUKCIJA UN DEMONTĀŽA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lv-LV" sz="2400" dirty="0">
                  <a:solidFill>
                    <a:srgbClr val="FEFF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02-6/ LU2: KOKA KONSTRUKCIJA, ATJAUNOŠANA UN NOJAUKŠANA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isä, rakennus, ikkuna, pöytä&#10;&#10;Kuvaus luotu automaattisesti">
            <a:extLst>
              <a:ext uri="{FF2B5EF4-FFF2-40B4-BE49-F238E27FC236}">
                <a16:creationId xmlns:a16="http://schemas.microsoft.com/office/drawing/2014/main" id="{616FECED-BE4C-406A-BC76-6593D2BC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30" y="533400"/>
            <a:ext cx="12557670" cy="838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472889"/>
            <a:ext cx="8385423" cy="9576389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838393" cy="240081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rgbClr val="456A2C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PREZENTĀCIJAS PĀRSKATS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02624" y="7574685"/>
              <a:ext cx="9214823" cy="242836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Terminoloģija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Dzīves cikls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Ēkas demontāža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Ieguvumi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Biež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āk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uzdotie jautājumi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1671" y="6425817"/>
              <a:ext cx="9215776" cy="64333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dirty="0">
                  <a:solidFill>
                    <a:srgbClr val="456A2C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Apskatītās tēmas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86801" y="163218"/>
            <a:ext cx="9521576" cy="8245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Konservācija: 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ūvdarbi, kurus veic būves konstrukciju nostiprināšanai un aizsardzībai pret nelabvēlīgu ārējo iedarbību, kā arī izbūvēto inženiertīklu atslēgšanai, lai būves konstrukcijas nenonāktu cilvēku dzīvībai, veselībai vai videi bīstamā stāvoklī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Remonts: 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Bojāto konstrukciju, detaļu vai ie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kārtu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remonts vai nomaiņa pret funkcionālām, veicot to apkopi.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Renovācija: 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Ēkas stāvoklis tiek uzturēts vai uzlabots, lai labāk atbilstu tās mērķim.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Uzturēšana: 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arbība, kad objekta īpašības tiek uzturētas to atjaunojot.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Rehabilitācija: 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Objekts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savests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tādā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stāvoklī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kas ir pietiekams, piemēram, lietošanai vai saglabāšanai.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Stāvokļa novērtējums: 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Noteikt īpašuma, ēkas vai tās daļas stāvokli un nepieciešamību veikt remontu.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-49530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159596" cy="3001313"/>
            <a:chOff x="-1" y="-95249"/>
            <a:chExt cx="9838392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13172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Terminoloģija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9468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86801" y="163218"/>
            <a:ext cx="9521576" cy="6511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Pamata uzlabošana: 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Objekta kvalitātes līmenis tiks paaugstināts un būs ievērojami labāks nekā sākotnējais.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Rekonstrukcija: 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Ēkas vai ēkas daļas rekonstrukcija, pamatojoties uz saglabātajām daļām un/vai dokumentiem.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Restaurācija: 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Saglabāt antīkās un arhitektūras vērtības, kas ietvertas izbūvētajā vidē vai ēkā.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Atjaunošana: 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Pasākums, kura laikā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konstrukcija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vai ievērojama tā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daļa tiek aizstāta ar jaunām detaļām.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Ikgadējā renovācija: 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Standarta īpašuma renovācija, kas iekļauta gada budžetā. Remonts var būt paredzēts vai neparedzēts, pamatojoties uz stāvokļa novērtējumu.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-548872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219200" y="957263"/>
            <a:ext cx="6705601" cy="3001313"/>
            <a:chOff x="-1" y="-95249"/>
            <a:chExt cx="9838392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13172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Terminoloģija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44744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7039" y="163218"/>
            <a:ext cx="9531338" cy="7373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Dzīves cikla novērtējums (LCA) ir metode produkta vai pakalpojuma ietekmes uz vidi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novērtēšanai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visā tā dzīves ciklā, kas sastāv no materiāla ieguves no dabas, apstrādes un transportēšanas, produkta ražošanas, izplatīšanas, izmantošanas, atkārtotas izmantošanas, apkalpošanas, pārstrādes un iznīcināšanas.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Koka produkta dzīves cikls sākas mežā vai saimniecībā, kurā koks aug.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Neaizsargāts koks var izturēt 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vides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mehānisko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ietekmi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tikai tad, ja tas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tiek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pasargāts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mitruma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ietekmes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240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mazāk koks tiek apstrādāts, jo vieglāk būs atrast tam jaunu pielietojumu.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Materiālu otrreizējās pārstrādes trūkums ir, ka materiāla daudzums, kvalitāte un izmērs ietekmē to, ko no materiāla var izgatavot.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-49530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4" y="957263"/>
            <a:ext cx="7378795" cy="3001313"/>
            <a:chOff x="-1" y="-95249"/>
            <a:chExt cx="9838392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13172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Dzīves cikls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09800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71168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10434" y="419099"/>
            <a:ext cx="13325166" cy="6682599"/>
            <a:chOff x="-1" y="-3114570"/>
            <a:chExt cx="13500331" cy="4190078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194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rgbClr val="456A2C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Ēkas demontāža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3533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 ēka ir aizsargājama saskaņā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Nacionālo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kultūras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mantojuma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pārvaldi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vai zonējuma noteikumiem vai tai ir potenciāli vēsturiska vērtība, ieteicams agrīnajā posmā sazināties ar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Nacionālo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kultūras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mantojuma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pārvaldi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lai plānotu izmaiņas.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Personas atbildība un pienākumi, kas īsteno būvniecības un demontāžas projektu, ir noteikti tiesību aktos par zemes izmantošanu un apbūvi.</a:t>
              </a:r>
            </a:p>
            <a:p>
              <a:pPr algn="just">
                <a:lnSpc>
                  <a:spcPts val="3359"/>
                </a:lnSpc>
              </a:pPr>
              <a:endParaRPr lang="fi-FI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Praktiski visā demontāžas procesā jāveic atkritumu šķirošana. Tas prasa profesionalitāti, apstrādes rīkus un laiku. Tomēr daudzpakāpju nojaukšanas darbi un rūpīga šķirošana atmaksājas atkritumu apsaimniekošanas izmaksās.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Azbesta apsekošana ir obligāta visās ēkās, kas pabeigtas pirms 1994. gada, ieskaitot renovācijas darbus. Arī azbesta nojaukšanas darbi tiek stingri reglamentēti.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79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2998"/>
            <a:ext cx="16192500" cy="789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 dirty="0">
                <a:solidFill>
                  <a:srgbClr val="456A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Ieguvumi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295400" y="6362700"/>
            <a:ext cx="7239000" cy="2440413"/>
            <a:chOff x="0" y="-19050"/>
            <a:chExt cx="9013889" cy="3253883"/>
          </a:xfrm>
        </p:grpSpPr>
        <p:sp>
          <p:nvSpPr>
            <p:cNvPr id="5" name="TextBox 5"/>
            <p:cNvSpPr txBox="1"/>
            <p:nvPr/>
          </p:nvSpPr>
          <p:spPr>
            <a:xfrm>
              <a:off x="1104" y="-19050"/>
              <a:ext cx="9012785" cy="654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 dirty="0">
                  <a:solidFill>
                    <a:srgbClr val="456A2C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APKĀRTĒJĀ VIDE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2273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Kokmateriāls saista oglekli gan augšanas laikā, gan arī laikā, kad tas tiek izmantots kā būvmateriāls koka konstrukcijām. Dzīves cikla beigās koksne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rada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enerģiju.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004396"/>
            <a:chOff x="0" y="-19050"/>
            <a:chExt cx="9013889" cy="2672527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54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PRODUKTIVITĀTE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692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Koksnes elementu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izmanošana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pakāpe ir augsta, izejvielas, pārstrādes nozare un darbaspēks ir pieejams valstī.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04396"/>
            <a:chOff x="0" y="-19050"/>
            <a:chExt cx="9013889" cy="2672527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54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 dirty="0">
                  <a:solidFill>
                    <a:srgbClr val="456A2C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EFEKTIVITĀT</a:t>
              </a:r>
              <a:r>
                <a:rPr lang="lv-LV" sz="33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692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Kokmateriāla remonts ir efektīvs, jo ir daudz restaurācijas metodes, kā arī stiprināšanas un savienošanas metodes.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360121"/>
            <a:ext cx="6760417" cy="2449918"/>
            <a:chOff x="0" y="-355939"/>
            <a:chExt cx="9013889" cy="2640064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355939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 dirty="0">
                  <a:solidFill>
                    <a:srgbClr val="456A2C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IZMAKSAS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39243"/>
              <a:ext cx="9013889" cy="1844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Koka konstrukcijas izmaksas bija augstākas nekā citām konstrukcijām, bet, tā kā koka konstrukcijām tika izveidoti tiesību akti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attīstījās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tehnoloģijas, izmaksas ir samazinājušās</a:t>
              </a:r>
              <a:r>
                <a:rPr lang="lv-LV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.</a:t>
              </a: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7273497FECFA840B381477AA875FD96" ma:contentTypeVersion="13" ma:contentTypeDescription="Luo uusi asiakirja." ma:contentTypeScope="" ma:versionID="c0f63d8873ff35f837ec53615287f594">
  <xsd:schema xmlns:xsd="http://www.w3.org/2001/XMLSchema" xmlns:xs="http://www.w3.org/2001/XMLSchema" xmlns:p="http://schemas.microsoft.com/office/2006/metadata/properties" xmlns:ns3="1cc6191c-6909-4a73-8e19-1cb9511cdd07" xmlns:ns4="8952ce25-076f-40b9-9831-29aad45b40fe" targetNamespace="http://schemas.microsoft.com/office/2006/metadata/properties" ma:root="true" ma:fieldsID="ddbacf80b9744cb5ad7e4e6e29c21a21" ns3:_="" ns4:_="">
    <xsd:import namespace="1cc6191c-6909-4a73-8e19-1cb9511cdd07"/>
    <xsd:import namespace="8952ce25-076f-40b9-9831-29aad45b40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6191c-6909-4a73-8e19-1cb9511cdd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2ce25-076f-40b9-9831-29aad45b4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2FB1E-FE09-4C80-AE1C-28D3908F1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c6191c-6909-4a73-8e19-1cb9511cdd07"/>
    <ds:schemaRef ds:uri="8952ce25-076f-40b9-9831-29aad45b4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087952-FF45-45D6-B941-A19415494F9D}">
  <ds:schemaRefs>
    <ds:schemaRef ds:uri="http://schemas.microsoft.com/office/2006/documentManagement/types"/>
    <ds:schemaRef ds:uri="http://schemas.openxmlformats.org/package/2006/metadata/core-properties"/>
    <ds:schemaRef ds:uri="8952ce25-076f-40b9-9831-29aad45b40f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1cc6191c-6909-4a73-8e19-1cb9511cdd0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26A5DA-3EE6-4AA2-95E9-13887C4B86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3995</TotalTime>
  <Words>571</Words>
  <Application>Microsoft Office PowerPoint</Application>
  <PresentationFormat>Custom</PresentationFormat>
  <Paragraphs>66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Glacial Indifference</vt:lpstr>
      <vt:lpstr>Calibri</vt:lpstr>
      <vt:lpstr>Segoe UI Black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Rasma</cp:lastModifiedBy>
  <cp:revision>57</cp:revision>
  <dcterms:created xsi:type="dcterms:W3CDTF">2006-08-16T00:00:00Z</dcterms:created>
  <dcterms:modified xsi:type="dcterms:W3CDTF">2022-02-24T13:32:54Z</dcterms:modified>
  <dc:identifier>DAD7Xzioke4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0x01010077273497FECFA840B381477AA875FD96</vt:lpwstr>
  </property>
</Properties>
</file>