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4"/>
  </p:notesMasterIdLst>
  <p:sldIdLst>
    <p:sldId id="256" r:id="rId3"/>
    <p:sldId id="272" r:id="rId4"/>
    <p:sldId id="273" r:id="rId5"/>
    <p:sldId id="282" r:id="rId6"/>
    <p:sldId id="274" r:id="rId7"/>
    <p:sldId id="283" r:id="rId8"/>
    <p:sldId id="284" r:id="rId9"/>
    <p:sldId id="276" r:id="rId10"/>
    <p:sldId id="285" r:id="rId11"/>
    <p:sldId id="286" r:id="rId12"/>
    <p:sldId id="270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6633"/>
    <a:srgbClr val="EFF1EB"/>
    <a:srgbClr val="7F8D67"/>
    <a:srgbClr val="CDCC97"/>
    <a:srgbClr val="95D581"/>
    <a:srgbClr val="A3C143"/>
    <a:srgbClr val="F4FDBB"/>
    <a:srgbClr val="F7FEB8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3804E2-48CE-49B2-8170-0A8B3D55D9FC}" v="402" dt="2020-04-01T09:57:46.1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16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a Andrada" userId="741702224bb19950" providerId="LiveId" clId="{AD3804E2-48CE-49B2-8170-0A8B3D55D9FC}"/>
    <pc:docChg chg="undo custSel modSld">
      <pc:chgData name="Clara Andrada" userId="741702224bb19950" providerId="LiveId" clId="{AD3804E2-48CE-49B2-8170-0A8B3D55D9FC}" dt="2020-04-01T09:57:52.717" v="1592" actId="20577"/>
      <pc:docMkLst>
        <pc:docMk/>
      </pc:docMkLst>
      <pc:sldChg chg="modSp mod">
        <pc:chgData name="Clara Andrada" userId="741702224bb19950" providerId="LiveId" clId="{AD3804E2-48CE-49B2-8170-0A8B3D55D9FC}" dt="2020-03-31T10:57:25.439" v="218" actId="20577"/>
        <pc:sldMkLst>
          <pc:docMk/>
          <pc:sldMk cId="4218881550" sldId="256"/>
        </pc:sldMkLst>
        <pc:spChg chg="mod">
          <ac:chgData name="Clara Andrada" userId="741702224bb19950" providerId="LiveId" clId="{AD3804E2-48CE-49B2-8170-0A8B3D55D9FC}" dt="2020-03-31T10:45:40.178" v="8" actId="404"/>
          <ac:spMkLst>
            <pc:docMk/>
            <pc:sldMk cId="4218881550" sldId="256"/>
            <ac:spMk id="2" creationId="{216851F4-0335-4326-B4DD-7A42FDAF801F}"/>
          </ac:spMkLst>
        </pc:spChg>
        <pc:spChg chg="mod">
          <ac:chgData name="Clara Andrada" userId="741702224bb19950" providerId="LiveId" clId="{AD3804E2-48CE-49B2-8170-0A8B3D55D9FC}" dt="2020-03-31T10:57:25.439" v="218" actId="20577"/>
          <ac:spMkLst>
            <pc:docMk/>
            <pc:sldMk cId="4218881550" sldId="256"/>
            <ac:spMk id="3" creationId="{94AE9914-2044-484D-AB79-9EF73C7AADF5}"/>
          </ac:spMkLst>
        </pc:spChg>
      </pc:sldChg>
      <pc:sldChg chg="addSp delSp modSp mod">
        <pc:chgData name="Clara Andrada" userId="741702224bb19950" providerId="LiveId" clId="{AD3804E2-48CE-49B2-8170-0A8B3D55D9FC}" dt="2020-04-01T09:57:52.717" v="1592" actId="20577"/>
        <pc:sldMkLst>
          <pc:docMk/>
          <pc:sldMk cId="347494124" sldId="270"/>
        </pc:sldMkLst>
        <pc:spChg chg="mod">
          <ac:chgData name="Clara Andrada" userId="741702224bb19950" providerId="LiveId" clId="{AD3804E2-48CE-49B2-8170-0A8B3D55D9FC}" dt="2020-04-01T09:57:10.188" v="1566" actId="20577"/>
          <ac:spMkLst>
            <pc:docMk/>
            <pc:sldMk cId="347494124" sldId="270"/>
            <ac:spMk id="2" creationId="{9716141A-36DE-4A2E-9161-D329270E52D0}"/>
          </ac:spMkLst>
        </pc:spChg>
        <pc:spChg chg="del">
          <ac:chgData name="Clara Andrada" userId="741702224bb19950" providerId="LiveId" clId="{AD3804E2-48CE-49B2-8170-0A8B3D55D9FC}" dt="2020-04-01T09:43:54.731" v="1397" actId="478"/>
          <ac:spMkLst>
            <pc:docMk/>
            <pc:sldMk cId="347494124" sldId="270"/>
            <ac:spMk id="3" creationId="{00000000-0000-0000-0000-000000000000}"/>
          </ac:spMkLst>
        </pc:spChg>
        <pc:spChg chg="add del">
          <ac:chgData name="Clara Andrada" userId="741702224bb19950" providerId="LiveId" clId="{AD3804E2-48CE-49B2-8170-0A8B3D55D9FC}" dt="2020-04-01T09:42:59.971" v="1395"/>
          <ac:spMkLst>
            <pc:docMk/>
            <pc:sldMk cId="347494124" sldId="270"/>
            <ac:spMk id="4" creationId="{8DDAE310-636A-4885-990C-4C635DAC1AE1}"/>
          </ac:spMkLst>
        </pc:spChg>
        <pc:spChg chg="add del">
          <ac:chgData name="Clara Andrada" userId="741702224bb19950" providerId="LiveId" clId="{AD3804E2-48CE-49B2-8170-0A8B3D55D9FC}" dt="2020-04-01T09:42:59.673" v="1394"/>
          <ac:spMkLst>
            <pc:docMk/>
            <pc:sldMk cId="347494124" sldId="270"/>
            <ac:spMk id="5" creationId="{A61A5EA1-5D02-4592-9614-82DD652D0502}"/>
          </ac:spMkLst>
        </pc:spChg>
        <pc:spChg chg="mod">
          <ac:chgData name="Clara Andrada" userId="741702224bb19950" providerId="LiveId" clId="{AD3804E2-48CE-49B2-8170-0A8B3D55D9FC}" dt="2020-04-01T09:56:55.564" v="1523" actId="20577"/>
          <ac:spMkLst>
            <pc:docMk/>
            <pc:sldMk cId="347494124" sldId="270"/>
            <ac:spMk id="10" creationId="{1847B5BC-FF39-4437-A2DC-E074553BF618}"/>
          </ac:spMkLst>
        </pc:spChg>
        <pc:spChg chg="mod">
          <ac:chgData name="Clara Andrada" userId="741702224bb19950" providerId="LiveId" clId="{AD3804E2-48CE-49B2-8170-0A8B3D55D9FC}" dt="2020-04-01T09:57:02.365" v="1547" actId="20577"/>
          <ac:spMkLst>
            <pc:docMk/>
            <pc:sldMk cId="347494124" sldId="270"/>
            <ac:spMk id="16" creationId="{8ED1B92D-B4FE-4BDC-BC1B-8D73AEDDA3ED}"/>
          </ac:spMkLst>
        </pc:spChg>
        <pc:spChg chg="mod">
          <ac:chgData name="Clara Andrada" userId="741702224bb19950" providerId="LiveId" clId="{AD3804E2-48CE-49B2-8170-0A8B3D55D9FC}" dt="2020-04-01T09:57:52.717" v="1592" actId="20577"/>
          <ac:spMkLst>
            <pc:docMk/>
            <pc:sldMk cId="347494124" sldId="270"/>
            <ac:spMk id="18" creationId="{00000000-0000-0000-0000-000000000000}"/>
          </ac:spMkLst>
        </pc:spChg>
        <pc:picChg chg="add mod">
          <ac:chgData name="Clara Andrada" userId="741702224bb19950" providerId="LiveId" clId="{AD3804E2-48CE-49B2-8170-0A8B3D55D9FC}" dt="2020-04-01T09:47:46.781" v="1408" actId="1076"/>
          <ac:picMkLst>
            <pc:docMk/>
            <pc:sldMk cId="347494124" sldId="270"/>
            <ac:picMk id="1028" creationId="{1D85BA9A-92A7-436F-AB61-836381C5FF66}"/>
          </ac:picMkLst>
        </pc:picChg>
      </pc:sldChg>
      <pc:sldChg chg="modSp mod">
        <pc:chgData name="Clara Andrada" userId="741702224bb19950" providerId="LiveId" clId="{AD3804E2-48CE-49B2-8170-0A8B3D55D9FC}" dt="2020-04-01T09:50:08.215" v="1431" actId="20577"/>
        <pc:sldMkLst>
          <pc:docMk/>
          <pc:sldMk cId="1146524043" sldId="272"/>
        </pc:sldMkLst>
        <pc:spChg chg="mod">
          <ac:chgData name="Clara Andrada" userId="741702224bb19950" providerId="LiveId" clId="{AD3804E2-48CE-49B2-8170-0A8B3D55D9FC}" dt="2020-03-31T10:45:56.745" v="29" actId="20577"/>
          <ac:spMkLst>
            <pc:docMk/>
            <pc:sldMk cId="1146524043" sldId="272"/>
            <ac:spMk id="2" creationId="{B785CF14-D8C0-48FA-9938-6A476E364986}"/>
          </ac:spMkLst>
        </pc:spChg>
        <pc:spChg chg="mod">
          <ac:chgData name="Clara Andrada" userId="741702224bb19950" providerId="LiveId" clId="{AD3804E2-48CE-49B2-8170-0A8B3D55D9FC}" dt="2020-04-01T09:50:08.215" v="1431" actId="20577"/>
          <ac:spMkLst>
            <pc:docMk/>
            <pc:sldMk cId="1146524043" sldId="272"/>
            <ac:spMk id="3" creationId="{2B5986BA-A019-41B3-98B5-0CFB552A4B98}"/>
          </ac:spMkLst>
        </pc:spChg>
      </pc:sldChg>
      <pc:sldChg chg="modSp mod">
        <pc:chgData name="Clara Andrada" userId="741702224bb19950" providerId="LiveId" clId="{AD3804E2-48CE-49B2-8170-0A8B3D55D9FC}" dt="2020-04-01T09:51:56.694" v="1438" actId="20577"/>
        <pc:sldMkLst>
          <pc:docMk/>
          <pc:sldMk cId="2552126422" sldId="273"/>
        </pc:sldMkLst>
        <pc:spChg chg="mod">
          <ac:chgData name="Clara Andrada" userId="741702224bb19950" providerId="LiveId" clId="{AD3804E2-48CE-49B2-8170-0A8B3D55D9FC}" dt="2020-03-31T10:57:05.292" v="189" actId="20577"/>
          <ac:spMkLst>
            <pc:docMk/>
            <pc:sldMk cId="2552126422" sldId="273"/>
            <ac:spMk id="2" creationId="{E797F528-5ACE-404E-AE58-F7DA16449F04}"/>
          </ac:spMkLst>
        </pc:spChg>
        <pc:graphicFrameChg chg="mod">
          <ac:chgData name="Clara Andrada" userId="741702224bb19950" providerId="LiveId" clId="{AD3804E2-48CE-49B2-8170-0A8B3D55D9FC}" dt="2020-04-01T09:51:56.694" v="1438" actId="20577"/>
          <ac:graphicFrameMkLst>
            <pc:docMk/>
            <pc:sldMk cId="2552126422" sldId="273"/>
            <ac:graphicFrameMk id="4" creationId="{DB19CB77-D8AE-4648-AD09-A22CD8E8F5FA}"/>
          </ac:graphicFrameMkLst>
        </pc:graphicFrameChg>
      </pc:sldChg>
      <pc:sldChg chg="modSp mod">
        <pc:chgData name="Clara Andrada" userId="741702224bb19950" providerId="LiveId" clId="{AD3804E2-48CE-49B2-8170-0A8B3D55D9FC}" dt="2020-04-01T09:54:11.581" v="1452" actId="113"/>
        <pc:sldMkLst>
          <pc:docMk/>
          <pc:sldMk cId="1732145609" sldId="274"/>
        </pc:sldMkLst>
        <pc:spChg chg="mod">
          <ac:chgData name="Clara Andrada" userId="741702224bb19950" providerId="LiveId" clId="{AD3804E2-48CE-49B2-8170-0A8B3D55D9FC}" dt="2020-03-31T12:03:23.459" v="609" actId="20577"/>
          <ac:spMkLst>
            <pc:docMk/>
            <pc:sldMk cId="1732145609" sldId="274"/>
            <ac:spMk id="2" creationId="{0542776A-BDCA-4BCB-8FD2-7C49630088FC}"/>
          </ac:spMkLst>
        </pc:spChg>
        <pc:spChg chg="mod">
          <ac:chgData name="Clara Andrada" userId="741702224bb19950" providerId="LiveId" clId="{AD3804E2-48CE-49B2-8170-0A8B3D55D9FC}" dt="2020-03-31T12:15:22.865" v="622" actId="20577"/>
          <ac:spMkLst>
            <pc:docMk/>
            <pc:sldMk cId="1732145609" sldId="274"/>
            <ac:spMk id="5" creationId="{C5B8EEDC-2A4B-411F-B9E6-6C1C331D1D68}"/>
          </ac:spMkLst>
        </pc:spChg>
        <pc:spChg chg="mod">
          <ac:chgData name="Clara Andrada" userId="741702224bb19950" providerId="LiveId" clId="{AD3804E2-48CE-49B2-8170-0A8B3D55D9FC}" dt="2020-03-31T12:15:52.600" v="624" actId="20577"/>
          <ac:spMkLst>
            <pc:docMk/>
            <pc:sldMk cId="1732145609" sldId="274"/>
            <ac:spMk id="6" creationId="{4F0833E0-8E55-42DC-98AB-A7241BD8EA45}"/>
          </ac:spMkLst>
        </pc:spChg>
        <pc:spChg chg="mod">
          <ac:chgData name="Clara Andrada" userId="741702224bb19950" providerId="LiveId" clId="{AD3804E2-48CE-49B2-8170-0A8B3D55D9FC}" dt="2020-04-01T09:54:11.581" v="1452" actId="113"/>
          <ac:spMkLst>
            <pc:docMk/>
            <pc:sldMk cId="1732145609" sldId="274"/>
            <ac:spMk id="7" creationId="{36210237-4C84-4DD7-99C1-618FF6171C5C}"/>
          </ac:spMkLst>
        </pc:spChg>
        <pc:spChg chg="mod">
          <ac:chgData name="Clara Andrada" userId="741702224bb19950" providerId="LiveId" clId="{AD3804E2-48CE-49B2-8170-0A8B3D55D9FC}" dt="2020-03-31T12:21:02.112" v="627" actId="20577"/>
          <ac:spMkLst>
            <pc:docMk/>
            <pc:sldMk cId="1732145609" sldId="274"/>
            <ac:spMk id="8" creationId="{B7E1BA22-37F5-4494-8FE3-06E58FE9E8BD}"/>
          </ac:spMkLst>
        </pc:spChg>
        <pc:spChg chg="mod">
          <ac:chgData name="Clara Andrada" userId="741702224bb19950" providerId="LiveId" clId="{AD3804E2-48CE-49B2-8170-0A8B3D55D9FC}" dt="2020-03-31T12:24:14.633" v="628"/>
          <ac:spMkLst>
            <pc:docMk/>
            <pc:sldMk cId="1732145609" sldId="274"/>
            <ac:spMk id="13" creationId="{FA721AF2-7DE9-42E3-AAE8-7B736FC5181E}"/>
          </ac:spMkLst>
        </pc:spChg>
      </pc:sldChg>
      <pc:sldChg chg="modSp mod">
        <pc:chgData name="Clara Andrada" userId="741702224bb19950" providerId="LiveId" clId="{AD3804E2-48CE-49B2-8170-0A8B3D55D9FC}" dt="2020-04-01T09:55:38.683" v="1462" actId="20577"/>
        <pc:sldMkLst>
          <pc:docMk/>
          <pc:sldMk cId="2165963331" sldId="276"/>
        </pc:sldMkLst>
        <pc:spChg chg="mod">
          <ac:chgData name="Clara Andrada" userId="741702224bb19950" providerId="LiveId" clId="{AD3804E2-48CE-49B2-8170-0A8B3D55D9FC}" dt="2020-04-01T08:03:22.205" v="844" actId="20577"/>
          <ac:spMkLst>
            <pc:docMk/>
            <pc:sldMk cId="2165963331" sldId="276"/>
            <ac:spMk id="2" creationId="{50D2A799-A465-41FA-AA1A-B930E53F94C7}"/>
          </ac:spMkLst>
        </pc:spChg>
        <pc:spChg chg="mod">
          <ac:chgData name="Clara Andrada" userId="741702224bb19950" providerId="LiveId" clId="{AD3804E2-48CE-49B2-8170-0A8B3D55D9FC}" dt="2020-04-01T08:04:20.004" v="848" actId="27636"/>
          <ac:spMkLst>
            <pc:docMk/>
            <pc:sldMk cId="2165963331" sldId="276"/>
            <ac:spMk id="4" creationId="{7CEF8688-AA8A-4D35-8428-4FCA6C49C9CD}"/>
          </ac:spMkLst>
        </pc:spChg>
        <pc:spChg chg="mod">
          <ac:chgData name="Clara Andrada" userId="741702224bb19950" providerId="LiveId" clId="{AD3804E2-48CE-49B2-8170-0A8B3D55D9FC}" dt="2020-04-01T09:55:38.683" v="1462" actId="20577"/>
          <ac:spMkLst>
            <pc:docMk/>
            <pc:sldMk cId="2165963331" sldId="276"/>
            <ac:spMk id="5" creationId="{EEC4A048-C288-4884-AF5C-5244AF9016DB}"/>
          </ac:spMkLst>
        </pc:spChg>
      </pc:sldChg>
      <pc:sldChg chg="modSp mod">
        <pc:chgData name="Clara Andrada" userId="741702224bb19950" providerId="LiveId" clId="{AD3804E2-48CE-49B2-8170-0A8B3D55D9FC}" dt="2020-04-01T09:53:41.697" v="1450" actId="1076"/>
        <pc:sldMkLst>
          <pc:docMk/>
          <pc:sldMk cId="48642441" sldId="282"/>
        </pc:sldMkLst>
        <pc:spChg chg="mod">
          <ac:chgData name="Clara Andrada" userId="741702224bb19950" providerId="LiveId" clId="{AD3804E2-48CE-49B2-8170-0A8B3D55D9FC}" dt="2020-04-01T09:53:41.697" v="1450" actId="1076"/>
          <ac:spMkLst>
            <pc:docMk/>
            <pc:sldMk cId="48642441" sldId="282"/>
            <ac:spMk id="2" creationId="{66727DA2-62BF-4442-A706-9718D08F2559}"/>
          </ac:spMkLst>
        </pc:spChg>
        <pc:graphicFrameChg chg="mod">
          <ac:chgData name="Clara Andrada" userId="741702224bb19950" providerId="LiveId" clId="{AD3804E2-48CE-49B2-8170-0A8B3D55D9FC}" dt="2020-04-01T09:53:03.500" v="1449" actId="404"/>
          <ac:graphicFrameMkLst>
            <pc:docMk/>
            <pc:sldMk cId="48642441" sldId="282"/>
            <ac:graphicFrameMk id="4" creationId="{AB4A2A16-D215-4F4A-8A26-81B913C9CB95}"/>
          </ac:graphicFrameMkLst>
        </pc:graphicFrameChg>
      </pc:sldChg>
      <pc:sldChg chg="modSp mod">
        <pc:chgData name="Clara Andrada" userId="741702224bb19950" providerId="LiveId" clId="{AD3804E2-48CE-49B2-8170-0A8B3D55D9FC}" dt="2020-04-01T08:02:53.736" v="804" actId="1076"/>
        <pc:sldMkLst>
          <pc:docMk/>
          <pc:sldMk cId="3421305296" sldId="283"/>
        </pc:sldMkLst>
        <pc:spChg chg="mod">
          <ac:chgData name="Clara Andrada" userId="741702224bb19950" providerId="LiveId" clId="{AD3804E2-48CE-49B2-8170-0A8B3D55D9FC}" dt="2020-04-01T08:02:38.796" v="802" actId="20577"/>
          <ac:spMkLst>
            <pc:docMk/>
            <pc:sldMk cId="3421305296" sldId="283"/>
            <ac:spMk id="2" creationId="{6371D5CF-A2EB-4520-8D98-B3F04E1352D5}"/>
          </ac:spMkLst>
        </pc:spChg>
        <pc:graphicFrameChg chg="mod">
          <ac:chgData name="Clara Andrada" userId="741702224bb19950" providerId="LiveId" clId="{AD3804E2-48CE-49B2-8170-0A8B3D55D9FC}" dt="2020-04-01T08:02:53.736" v="804" actId="1076"/>
          <ac:graphicFrameMkLst>
            <pc:docMk/>
            <pc:sldMk cId="3421305296" sldId="283"/>
            <ac:graphicFrameMk id="4" creationId="{BD09B267-C1F5-41D1-8F45-ABCE46BA659C}"/>
          </ac:graphicFrameMkLst>
        </pc:graphicFrameChg>
      </pc:sldChg>
      <pc:sldChg chg="modSp mod">
        <pc:chgData name="Clara Andrada" userId="741702224bb19950" providerId="LiveId" clId="{AD3804E2-48CE-49B2-8170-0A8B3D55D9FC}" dt="2020-04-01T08:03:13.717" v="824" actId="20577"/>
        <pc:sldMkLst>
          <pc:docMk/>
          <pc:sldMk cId="1303199685" sldId="284"/>
        </pc:sldMkLst>
        <pc:spChg chg="mod">
          <ac:chgData name="Clara Andrada" userId="741702224bb19950" providerId="LiveId" clId="{AD3804E2-48CE-49B2-8170-0A8B3D55D9FC}" dt="2020-04-01T08:03:13.717" v="824" actId="20577"/>
          <ac:spMkLst>
            <pc:docMk/>
            <pc:sldMk cId="1303199685" sldId="284"/>
            <ac:spMk id="2" creationId="{01F168B8-4A0D-406F-A667-8643AF7600B2}"/>
          </ac:spMkLst>
        </pc:spChg>
        <pc:graphicFrameChg chg="mod">
          <ac:chgData name="Clara Andrada" userId="741702224bb19950" providerId="LiveId" clId="{AD3804E2-48CE-49B2-8170-0A8B3D55D9FC}" dt="2020-04-01T08:01:36.100" v="782" actId="123"/>
          <ac:graphicFrameMkLst>
            <pc:docMk/>
            <pc:sldMk cId="1303199685" sldId="284"/>
            <ac:graphicFrameMk id="4" creationId="{B12DAD03-9EF8-4694-B03C-F7DAD5FCD551}"/>
          </ac:graphicFrameMkLst>
        </pc:graphicFrameChg>
      </pc:sldChg>
      <pc:sldChg chg="modSp mod">
        <pc:chgData name="Clara Andrada" userId="741702224bb19950" providerId="LiveId" clId="{AD3804E2-48CE-49B2-8170-0A8B3D55D9FC}" dt="2020-04-01T08:40:39.228" v="1140" actId="1076"/>
        <pc:sldMkLst>
          <pc:docMk/>
          <pc:sldMk cId="2947913737" sldId="285"/>
        </pc:sldMkLst>
        <pc:spChg chg="mod">
          <ac:chgData name="Clara Andrada" userId="741702224bb19950" providerId="LiveId" clId="{AD3804E2-48CE-49B2-8170-0A8B3D55D9FC}" dt="2020-04-01T08:27:11.350" v="921" actId="20577"/>
          <ac:spMkLst>
            <pc:docMk/>
            <pc:sldMk cId="2947913737" sldId="285"/>
            <ac:spMk id="2" creationId="{D8289487-7C4B-424B-B953-7B61604DBAD6}"/>
          </ac:spMkLst>
        </pc:spChg>
        <pc:spChg chg="mod">
          <ac:chgData name="Clara Andrada" userId="741702224bb19950" providerId="LiveId" clId="{AD3804E2-48CE-49B2-8170-0A8B3D55D9FC}" dt="2020-04-01T08:40:12.662" v="1061" actId="20577"/>
          <ac:spMkLst>
            <pc:docMk/>
            <pc:sldMk cId="2947913737" sldId="285"/>
            <ac:spMk id="4" creationId="{A7EAD81D-DA1F-4729-ACF2-DF3E5DB64228}"/>
          </ac:spMkLst>
        </pc:spChg>
        <pc:spChg chg="mod">
          <ac:chgData name="Clara Andrada" userId="741702224bb19950" providerId="LiveId" clId="{AD3804E2-48CE-49B2-8170-0A8B3D55D9FC}" dt="2020-04-01T08:40:39.228" v="1140" actId="1076"/>
          <ac:spMkLst>
            <pc:docMk/>
            <pc:sldMk cId="2947913737" sldId="285"/>
            <ac:spMk id="6" creationId="{B3241D9F-834B-40DB-9C3E-3CE32D05AE36}"/>
          </ac:spMkLst>
        </pc:spChg>
      </pc:sldChg>
      <pc:sldChg chg="modSp mod">
        <pc:chgData name="Clara Andrada" userId="741702224bb19950" providerId="LiveId" clId="{AD3804E2-48CE-49B2-8170-0A8B3D55D9FC}" dt="2020-04-01T09:56:35.440" v="1480" actId="20577"/>
        <pc:sldMkLst>
          <pc:docMk/>
          <pc:sldMk cId="691399345" sldId="286"/>
        </pc:sldMkLst>
        <pc:spChg chg="mod">
          <ac:chgData name="Clara Andrada" userId="741702224bb19950" providerId="LiveId" clId="{AD3804E2-48CE-49B2-8170-0A8B3D55D9FC}" dt="2020-04-01T08:41:02.760" v="1169" actId="20577"/>
          <ac:spMkLst>
            <pc:docMk/>
            <pc:sldMk cId="691399345" sldId="286"/>
            <ac:spMk id="2" creationId="{7DBE8BFB-52D6-4E9A-8CD2-E65EC35284C6}"/>
          </ac:spMkLst>
        </pc:spChg>
        <pc:spChg chg="mod">
          <ac:chgData name="Clara Andrada" userId="741702224bb19950" providerId="LiveId" clId="{AD3804E2-48CE-49B2-8170-0A8B3D55D9FC}" dt="2020-04-01T09:40:07.090" v="1278" actId="1076"/>
          <ac:spMkLst>
            <pc:docMk/>
            <pc:sldMk cId="691399345" sldId="286"/>
            <ac:spMk id="4" creationId="{8301A81D-A773-4BA3-A218-B7EE7EB67384}"/>
          </ac:spMkLst>
        </pc:spChg>
        <pc:spChg chg="mod">
          <ac:chgData name="Clara Andrada" userId="741702224bb19950" providerId="LiveId" clId="{AD3804E2-48CE-49B2-8170-0A8B3D55D9FC}" dt="2020-04-01T09:56:35.440" v="1480" actId="20577"/>
          <ac:spMkLst>
            <pc:docMk/>
            <pc:sldMk cId="691399345" sldId="286"/>
            <ac:spMk id="5" creationId="{41508338-91BA-4B55-97EC-2A237A7BDCA6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6" Type="http://schemas.openxmlformats.org/officeDocument/2006/relationships/image" Target="../media/image10.jpe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BE6781-AE20-443C-A09E-E4732D5AE6D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</dgm:pt>
    <dgm:pt modelId="{20502E96-8D89-4F68-8B1B-03BFEBA6BEDA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s-ES" sz="1800" kern="1200" dirty="0">
              <a:solidFill>
                <a:prstClr val="black"/>
              </a:solidFill>
              <a:latin typeface="Speak Pro" panose="020F0502020204030204"/>
              <a:ea typeface="+mn-ea"/>
              <a:cs typeface="+mn-cs"/>
            </a:rPr>
            <a:t>Elaborar nuevos contenidos de capacitación sobre métodos y aplicaciones de la construcción en madera con eficiencia energética</a:t>
          </a:r>
        </a:p>
      </dgm:t>
    </dgm:pt>
    <dgm:pt modelId="{607E649F-701C-41CB-B1D7-01572233F191}" type="parTrans" cxnId="{AA494094-3AAB-48C9-8A13-7E4949D45932}">
      <dgm:prSet/>
      <dgm:spPr/>
      <dgm:t>
        <a:bodyPr/>
        <a:lstStyle/>
        <a:p>
          <a:endParaRPr lang="es-ES"/>
        </a:p>
      </dgm:t>
    </dgm:pt>
    <dgm:pt modelId="{86960F3F-DA0E-497A-8C13-276EE9D5F588}" type="sibTrans" cxnId="{AA494094-3AAB-48C9-8A13-7E4949D45932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A9BCB335-A509-43C0-993F-64602AC78AB7}">
      <dgm:prSet phldrT="[Texto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s-ES" dirty="0">
              <a:solidFill>
                <a:schemeClr val="tx1"/>
              </a:solidFill>
            </a:rPr>
            <a:t>Elaborar materiales didácticos, pautas de integración de FP, y una guía docente para apoyar a los proveedores de FP a integrar nuevas tecnologías y procesos de construcción con madera en sus ofertas de aprendizajes basados en el puesto de trabajo y cursos de formación.</a:t>
          </a:r>
          <a:endParaRPr lang="de-DE" dirty="0">
            <a:solidFill>
              <a:schemeClr val="tx1"/>
            </a:solidFill>
          </a:endParaRPr>
        </a:p>
      </dgm:t>
    </dgm:pt>
    <dgm:pt modelId="{490AE01A-9BCE-4982-99E3-40A33E411B38}" type="parTrans" cxnId="{C876D313-3C2E-4782-8688-E920C284DE7C}">
      <dgm:prSet/>
      <dgm:spPr/>
      <dgm:t>
        <a:bodyPr/>
        <a:lstStyle/>
        <a:p>
          <a:endParaRPr lang="es-ES"/>
        </a:p>
      </dgm:t>
    </dgm:pt>
    <dgm:pt modelId="{9683A5B5-8465-43A7-B134-97830B8B935E}" type="sibTrans" cxnId="{C876D313-3C2E-4782-8688-E920C284DE7C}">
      <dgm:prSet/>
      <dgm:spPr/>
      <dgm:t>
        <a:bodyPr/>
        <a:lstStyle/>
        <a:p>
          <a:endParaRPr lang="es-ES"/>
        </a:p>
      </dgm:t>
    </dgm:pt>
    <dgm:pt modelId="{CE1D0A50-5690-4361-9412-CA9D7ABB544A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s-ES" sz="1700" kern="1200" dirty="0">
              <a:solidFill>
                <a:prstClr val="black"/>
              </a:solidFill>
              <a:latin typeface="Speak Pro" panose="020F0502020204030204"/>
              <a:ea typeface="+mn-ea"/>
              <a:cs typeface="+mn-cs"/>
            </a:rPr>
            <a:t>Mejorar la cooperación entre los proveedores de FP y las empresas para proporcionar oportunidades que permitan a los alumnos aplicar los conocimientos y las habilidades adquiridas en situaciones de la vida real.</a:t>
          </a:r>
        </a:p>
      </dgm:t>
    </dgm:pt>
    <dgm:pt modelId="{95DE575A-F8B5-48EA-9332-D878E4174345}" type="parTrans" cxnId="{6E7F2373-7350-47DD-A8B6-EC93F814F79E}">
      <dgm:prSet/>
      <dgm:spPr/>
      <dgm:t>
        <a:bodyPr/>
        <a:lstStyle/>
        <a:p>
          <a:endParaRPr lang="es-ES"/>
        </a:p>
      </dgm:t>
    </dgm:pt>
    <dgm:pt modelId="{911ED5B1-BA83-4A11-A377-7FF5747894BD}" type="sibTrans" cxnId="{6E7F2373-7350-47DD-A8B6-EC93F814F79E}">
      <dgm:prSet/>
      <dgm:spPr/>
      <dgm:t>
        <a:bodyPr/>
        <a:lstStyle/>
        <a:p>
          <a:endParaRPr lang="es-ES"/>
        </a:p>
      </dgm:t>
    </dgm:pt>
    <dgm:pt modelId="{B88CA031-5252-4AE0-A24D-367223CAD753}" type="pres">
      <dgm:prSet presAssocID="{13BE6781-AE20-443C-A09E-E4732D5AE6DA}" presName="Name0" presStyleCnt="0">
        <dgm:presLayoutVars>
          <dgm:chMax val="7"/>
          <dgm:chPref val="7"/>
          <dgm:dir/>
        </dgm:presLayoutVars>
      </dgm:prSet>
      <dgm:spPr/>
    </dgm:pt>
    <dgm:pt modelId="{E80D80EB-2ED1-4A2E-A0F1-D8379835DAA9}" type="pres">
      <dgm:prSet presAssocID="{13BE6781-AE20-443C-A09E-E4732D5AE6DA}" presName="Name1" presStyleCnt="0"/>
      <dgm:spPr/>
    </dgm:pt>
    <dgm:pt modelId="{92805113-C944-4B5D-B8BB-592995F30108}" type="pres">
      <dgm:prSet presAssocID="{13BE6781-AE20-443C-A09E-E4732D5AE6DA}" presName="cycle" presStyleCnt="0"/>
      <dgm:spPr/>
    </dgm:pt>
    <dgm:pt modelId="{0EF1D876-2391-4A2E-B811-6BD30A89336C}" type="pres">
      <dgm:prSet presAssocID="{13BE6781-AE20-443C-A09E-E4732D5AE6DA}" presName="srcNode" presStyleLbl="node1" presStyleIdx="0" presStyleCnt="3"/>
      <dgm:spPr/>
    </dgm:pt>
    <dgm:pt modelId="{76AE0B35-C20B-436B-A4E6-B711AE52CC99}" type="pres">
      <dgm:prSet presAssocID="{13BE6781-AE20-443C-A09E-E4732D5AE6DA}" presName="conn" presStyleLbl="parChTrans1D2" presStyleIdx="0" presStyleCnt="1" custLinFactNeighborX="-1119" custLinFactNeighborY="2425"/>
      <dgm:spPr/>
    </dgm:pt>
    <dgm:pt modelId="{9D38C492-3945-42C4-B380-FDC148C59958}" type="pres">
      <dgm:prSet presAssocID="{13BE6781-AE20-443C-A09E-E4732D5AE6DA}" presName="extraNode" presStyleLbl="node1" presStyleIdx="0" presStyleCnt="3"/>
      <dgm:spPr/>
    </dgm:pt>
    <dgm:pt modelId="{25B20EDB-C5D5-47A6-8B54-D07D53937E30}" type="pres">
      <dgm:prSet presAssocID="{13BE6781-AE20-443C-A09E-E4732D5AE6DA}" presName="dstNode" presStyleLbl="node1" presStyleIdx="0" presStyleCnt="3"/>
      <dgm:spPr/>
    </dgm:pt>
    <dgm:pt modelId="{FBCBA21B-C7ED-46AE-B476-4D35FF9B3278}" type="pres">
      <dgm:prSet presAssocID="{20502E96-8D89-4F68-8B1B-03BFEBA6BEDA}" presName="text_1" presStyleLbl="node1" presStyleIdx="0" presStyleCnt="3">
        <dgm:presLayoutVars>
          <dgm:bulletEnabled val="1"/>
        </dgm:presLayoutVars>
      </dgm:prSet>
      <dgm:spPr/>
    </dgm:pt>
    <dgm:pt modelId="{BFDB1173-3E20-42E7-9BC0-AF61B3BBFF94}" type="pres">
      <dgm:prSet presAssocID="{20502E96-8D89-4F68-8B1B-03BFEBA6BEDA}" presName="accent_1" presStyleCnt="0"/>
      <dgm:spPr/>
    </dgm:pt>
    <dgm:pt modelId="{0BA39AEE-9361-41D9-B635-D8C01C3D0AEE}" type="pres">
      <dgm:prSet presAssocID="{20502E96-8D89-4F68-8B1B-03BFEBA6BEDA}" presName="accentRepeatNode" presStyleLbl="solidFgAcc1" presStyleIdx="0" presStyleCnt="3"/>
      <dgm:spPr>
        <a:ln>
          <a:solidFill>
            <a:schemeClr val="accent5"/>
          </a:solidFill>
        </a:ln>
      </dgm:spPr>
    </dgm:pt>
    <dgm:pt modelId="{F9C3B530-B2F3-4B2F-A3F9-44979AA45320}" type="pres">
      <dgm:prSet presAssocID="{A9BCB335-A509-43C0-993F-64602AC78AB7}" presName="text_2" presStyleLbl="node1" presStyleIdx="1" presStyleCnt="3">
        <dgm:presLayoutVars>
          <dgm:bulletEnabled val="1"/>
        </dgm:presLayoutVars>
      </dgm:prSet>
      <dgm:spPr/>
    </dgm:pt>
    <dgm:pt modelId="{D50CEFD9-F953-42A4-A735-B6643C291B8B}" type="pres">
      <dgm:prSet presAssocID="{A9BCB335-A509-43C0-993F-64602AC78AB7}" presName="accent_2" presStyleCnt="0"/>
      <dgm:spPr/>
    </dgm:pt>
    <dgm:pt modelId="{D402C68C-ADA0-4BB8-9637-B4A5813996CC}" type="pres">
      <dgm:prSet presAssocID="{A9BCB335-A509-43C0-993F-64602AC78AB7}" presName="accentRepeatNode" presStyleLbl="solidFgAcc1" presStyleIdx="1" presStyleCnt="3"/>
      <dgm:spPr>
        <a:ln>
          <a:solidFill>
            <a:schemeClr val="accent5"/>
          </a:solidFill>
        </a:ln>
      </dgm:spPr>
    </dgm:pt>
    <dgm:pt modelId="{7BF72C44-DBA5-45A2-9B11-B152896C7DD9}" type="pres">
      <dgm:prSet presAssocID="{CE1D0A50-5690-4361-9412-CA9D7ABB544A}" presName="text_3" presStyleLbl="node1" presStyleIdx="2" presStyleCnt="3">
        <dgm:presLayoutVars>
          <dgm:bulletEnabled val="1"/>
        </dgm:presLayoutVars>
      </dgm:prSet>
      <dgm:spPr/>
    </dgm:pt>
    <dgm:pt modelId="{3AE582E5-85E2-4E05-B0CA-D4FCED250044}" type="pres">
      <dgm:prSet presAssocID="{CE1D0A50-5690-4361-9412-CA9D7ABB544A}" presName="accent_3" presStyleCnt="0"/>
      <dgm:spPr/>
    </dgm:pt>
    <dgm:pt modelId="{4A870ECE-823D-4E18-9A42-6701CC6414CF}" type="pres">
      <dgm:prSet presAssocID="{CE1D0A50-5690-4361-9412-CA9D7ABB544A}" presName="accentRepeatNode" presStyleLbl="solidFgAcc1" presStyleIdx="2" presStyleCnt="3"/>
      <dgm:spPr>
        <a:ln>
          <a:solidFill>
            <a:schemeClr val="accent5"/>
          </a:solidFill>
        </a:ln>
      </dgm:spPr>
    </dgm:pt>
  </dgm:ptLst>
  <dgm:cxnLst>
    <dgm:cxn modelId="{C876D313-3C2E-4782-8688-E920C284DE7C}" srcId="{13BE6781-AE20-443C-A09E-E4732D5AE6DA}" destId="{A9BCB335-A509-43C0-993F-64602AC78AB7}" srcOrd="1" destOrd="0" parTransId="{490AE01A-9BCE-4982-99E3-40A33E411B38}" sibTransId="{9683A5B5-8465-43A7-B134-97830B8B935E}"/>
    <dgm:cxn modelId="{D3168D34-002D-447A-BED9-9F2E359CF6F6}" type="presOf" srcId="{CE1D0A50-5690-4361-9412-CA9D7ABB544A}" destId="{7BF72C44-DBA5-45A2-9B11-B152896C7DD9}" srcOrd="0" destOrd="0" presId="urn:microsoft.com/office/officeart/2008/layout/VerticalCurvedList"/>
    <dgm:cxn modelId="{64000A46-3543-4F7F-BB53-8C26FE27396D}" type="presOf" srcId="{20502E96-8D89-4F68-8B1B-03BFEBA6BEDA}" destId="{FBCBA21B-C7ED-46AE-B476-4D35FF9B3278}" srcOrd="0" destOrd="0" presId="urn:microsoft.com/office/officeart/2008/layout/VerticalCurvedList"/>
    <dgm:cxn modelId="{6E7F2373-7350-47DD-A8B6-EC93F814F79E}" srcId="{13BE6781-AE20-443C-A09E-E4732D5AE6DA}" destId="{CE1D0A50-5690-4361-9412-CA9D7ABB544A}" srcOrd="2" destOrd="0" parTransId="{95DE575A-F8B5-48EA-9332-D878E4174345}" sibTransId="{911ED5B1-BA83-4A11-A377-7FF5747894BD}"/>
    <dgm:cxn modelId="{C381FA82-6552-4F83-9936-6ED2606A4EB4}" type="presOf" srcId="{A9BCB335-A509-43C0-993F-64602AC78AB7}" destId="{F9C3B530-B2F3-4B2F-A3F9-44979AA45320}" srcOrd="0" destOrd="0" presId="urn:microsoft.com/office/officeart/2008/layout/VerticalCurvedList"/>
    <dgm:cxn modelId="{AA494094-3AAB-48C9-8A13-7E4949D45932}" srcId="{13BE6781-AE20-443C-A09E-E4732D5AE6DA}" destId="{20502E96-8D89-4F68-8B1B-03BFEBA6BEDA}" srcOrd="0" destOrd="0" parTransId="{607E649F-701C-41CB-B1D7-01572233F191}" sibTransId="{86960F3F-DA0E-497A-8C13-276EE9D5F588}"/>
    <dgm:cxn modelId="{CE0B8CB2-68DE-4ECC-A672-6EBD825EDDE8}" type="presOf" srcId="{86960F3F-DA0E-497A-8C13-276EE9D5F588}" destId="{76AE0B35-C20B-436B-A4E6-B711AE52CC99}" srcOrd="0" destOrd="0" presId="urn:microsoft.com/office/officeart/2008/layout/VerticalCurvedList"/>
    <dgm:cxn modelId="{79F2A4FA-60C3-4E28-B053-E3EEB80204BF}" type="presOf" srcId="{13BE6781-AE20-443C-A09E-E4732D5AE6DA}" destId="{B88CA031-5252-4AE0-A24D-367223CAD753}" srcOrd="0" destOrd="0" presId="urn:microsoft.com/office/officeart/2008/layout/VerticalCurvedList"/>
    <dgm:cxn modelId="{AB2F169B-2AE1-4055-B165-E52373B7513C}" type="presParOf" srcId="{B88CA031-5252-4AE0-A24D-367223CAD753}" destId="{E80D80EB-2ED1-4A2E-A0F1-D8379835DAA9}" srcOrd="0" destOrd="0" presId="urn:microsoft.com/office/officeart/2008/layout/VerticalCurvedList"/>
    <dgm:cxn modelId="{F8E20474-5782-44AA-B994-8C530FDC5B78}" type="presParOf" srcId="{E80D80EB-2ED1-4A2E-A0F1-D8379835DAA9}" destId="{92805113-C944-4B5D-B8BB-592995F30108}" srcOrd="0" destOrd="0" presId="urn:microsoft.com/office/officeart/2008/layout/VerticalCurvedList"/>
    <dgm:cxn modelId="{0A85CC43-CDAE-478F-AE07-FE47C734E16A}" type="presParOf" srcId="{92805113-C944-4B5D-B8BB-592995F30108}" destId="{0EF1D876-2391-4A2E-B811-6BD30A89336C}" srcOrd="0" destOrd="0" presId="urn:microsoft.com/office/officeart/2008/layout/VerticalCurvedList"/>
    <dgm:cxn modelId="{BD019219-B5A9-4DD5-A682-872ACAB57929}" type="presParOf" srcId="{92805113-C944-4B5D-B8BB-592995F30108}" destId="{76AE0B35-C20B-436B-A4E6-B711AE52CC99}" srcOrd="1" destOrd="0" presId="urn:microsoft.com/office/officeart/2008/layout/VerticalCurvedList"/>
    <dgm:cxn modelId="{E2AD6BBA-018A-44BA-A988-4EFF7A2DCFE0}" type="presParOf" srcId="{92805113-C944-4B5D-B8BB-592995F30108}" destId="{9D38C492-3945-42C4-B380-FDC148C59958}" srcOrd="2" destOrd="0" presId="urn:microsoft.com/office/officeart/2008/layout/VerticalCurvedList"/>
    <dgm:cxn modelId="{B8ABA372-239E-4B99-9E1A-57865F1C5732}" type="presParOf" srcId="{92805113-C944-4B5D-B8BB-592995F30108}" destId="{25B20EDB-C5D5-47A6-8B54-D07D53937E30}" srcOrd="3" destOrd="0" presId="urn:microsoft.com/office/officeart/2008/layout/VerticalCurvedList"/>
    <dgm:cxn modelId="{15B15467-8C5B-456A-8A5E-FA8020C43146}" type="presParOf" srcId="{E80D80EB-2ED1-4A2E-A0F1-D8379835DAA9}" destId="{FBCBA21B-C7ED-46AE-B476-4D35FF9B3278}" srcOrd="1" destOrd="0" presId="urn:microsoft.com/office/officeart/2008/layout/VerticalCurvedList"/>
    <dgm:cxn modelId="{519DC909-5D31-49D7-8B6E-D6595793025C}" type="presParOf" srcId="{E80D80EB-2ED1-4A2E-A0F1-D8379835DAA9}" destId="{BFDB1173-3E20-42E7-9BC0-AF61B3BBFF94}" srcOrd="2" destOrd="0" presId="urn:microsoft.com/office/officeart/2008/layout/VerticalCurvedList"/>
    <dgm:cxn modelId="{1C233DF7-F7A7-4817-A98F-63691C8D3B28}" type="presParOf" srcId="{BFDB1173-3E20-42E7-9BC0-AF61B3BBFF94}" destId="{0BA39AEE-9361-41D9-B635-D8C01C3D0AEE}" srcOrd="0" destOrd="0" presId="urn:microsoft.com/office/officeart/2008/layout/VerticalCurvedList"/>
    <dgm:cxn modelId="{D5758229-004D-450D-B237-895D757545B8}" type="presParOf" srcId="{E80D80EB-2ED1-4A2E-A0F1-D8379835DAA9}" destId="{F9C3B530-B2F3-4B2F-A3F9-44979AA45320}" srcOrd="3" destOrd="0" presId="urn:microsoft.com/office/officeart/2008/layout/VerticalCurvedList"/>
    <dgm:cxn modelId="{F6D237C6-A52C-4835-BA37-854F7038E14E}" type="presParOf" srcId="{E80D80EB-2ED1-4A2E-A0F1-D8379835DAA9}" destId="{D50CEFD9-F953-42A4-A735-B6643C291B8B}" srcOrd="4" destOrd="0" presId="urn:microsoft.com/office/officeart/2008/layout/VerticalCurvedList"/>
    <dgm:cxn modelId="{921C1ADC-51D4-4CFE-A15A-A1DEC2B18FCB}" type="presParOf" srcId="{D50CEFD9-F953-42A4-A735-B6643C291B8B}" destId="{D402C68C-ADA0-4BB8-9637-B4A5813996CC}" srcOrd="0" destOrd="0" presId="urn:microsoft.com/office/officeart/2008/layout/VerticalCurvedList"/>
    <dgm:cxn modelId="{C56E7082-99F1-4C35-9F9A-FB4F1891602B}" type="presParOf" srcId="{E80D80EB-2ED1-4A2E-A0F1-D8379835DAA9}" destId="{7BF72C44-DBA5-45A2-9B11-B152896C7DD9}" srcOrd="5" destOrd="0" presId="urn:microsoft.com/office/officeart/2008/layout/VerticalCurvedList"/>
    <dgm:cxn modelId="{9A5B98F2-9C78-4B07-9C2C-BC11A2EE2421}" type="presParOf" srcId="{E80D80EB-2ED1-4A2E-A0F1-D8379835DAA9}" destId="{3AE582E5-85E2-4E05-B0CA-D4FCED250044}" srcOrd="6" destOrd="0" presId="urn:microsoft.com/office/officeart/2008/layout/VerticalCurvedList"/>
    <dgm:cxn modelId="{BD54DBA7-DB76-416D-8B86-187587B2BEC1}" type="presParOf" srcId="{3AE582E5-85E2-4E05-B0CA-D4FCED250044}" destId="{4A870ECE-823D-4E18-9A42-6701CC6414CF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FBD6A1-975F-4A83-AAD8-7A56B2B3ECAE}" type="doc">
      <dgm:prSet loTypeId="urn:microsoft.com/office/officeart/2008/layout/HexagonCluster" loCatId="relationship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4881A8B-452B-4FF6-9E29-84B29BBFA604}">
      <dgm:prSet phldrT="[Texto]" custT="1"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GB" sz="1600" b="1" noProof="0" dirty="0" err="1">
              <a:solidFill>
                <a:schemeClr val="tx1"/>
              </a:solidFill>
              <a:latin typeface="+mn-lt"/>
            </a:rPr>
            <a:t>Empleados</a:t>
          </a:r>
          <a:r>
            <a:rPr lang="en-GB" sz="1600" b="1" noProof="0" dirty="0">
              <a:solidFill>
                <a:schemeClr val="tx1"/>
              </a:solidFill>
              <a:latin typeface="+mn-lt"/>
            </a:rPr>
            <a:t> del sector de la </a:t>
          </a:r>
          <a:r>
            <a:rPr lang="en-GB" sz="1600" b="1" noProof="0" dirty="0" err="1">
              <a:solidFill>
                <a:schemeClr val="tx1"/>
              </a:solidFill>
              <a:latin typeface="+mn-lt"/>
            </a:rPr>
            <a:t>construcción</a:t>
          </a:r>
          <a:endParaRPr lang="en-GB" sz="1600" b="1" noProof="0" dirty="0">
            <a:solidFill>
              <a:schemeClr val="tx1"/>
            </a:solidFill>
            <a:latin typeface="+mn-lt"/>
          </a:endParaRPr>
        </a:p>
      </dgm:t>
    </dgm:pt>
    <dgm:pt modelId="{49E2572C-C4AE-4CFB-834C-BA379A2CDA77}" type="parTrans" cxnId="{339F4403-67C2-4B5D-B337-ACAFA366DCF5}">
      <dgm:prSet/>
      <dgm:spPr/>
      <dgm:t>
        <a:bodyPr/>
        <a:lstStyle/>
        <a:p>
          <a:endParaRPr lang="en-GB" sz="2400" b="1" noProof="0" dirty="0"/>
        </a:p>
      </dgm:t>
    </dgm:pt>
    <dgm:pt modelId="{74D8AE13-40F5-43B0-A2EC-3D7264E750AB}" type="sibTrans" cxnId="{339F4403-67C2-4B5D-B337-ACAFA366DCF5}">
      <dgm:prSet/>
      <dgm:spPr>
        <a:blipFill>
          <a:blip xmlns:r="http://schemas.openxmlformats.org/officeDocument/2006/relationships" r:embed="rId1"/>
          <a:srcRect/>
          <a:stretch>
            <a:fillRect l="-5000" r="-5000"/>
          </a:stretch>
        </a:blipFill>
        <a:ln>
          <a:noFill/>
        </a:ln>
      </dgm:spPr>
      <dgm:t>
        <a:bodyPr/>
        <a:lstStyle/>
        <a:p>
          <a:endParaRPr lang="en-GB" sz="2400" b="1" noProof="0" dirty="0"/>
        </a:p>
      </dgm:t>
    </dgm:pt>
    <dgm:pt modelId="{27DBBAD4-8CC9-48B0-B2B4-CDAE8A905D33}">
      <dgm:prSet phldrT="[Texto]" custT="1"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s-ES" sz="1200" b="1" noProof="0" dirty="0">
              <a:solidFill>
                <a:schemeClr val="tx1"/>
              </a:solidFill>
              <a:latin typeface="+mn-lt"/>
            </a:rPr>
            <a:t>Aprendices</a:t>
          </a:r>
          <a:r>
            <a:rPr lang="es-ES" sz="1400" b="1" noProof="0" dirty="0">
              <a:solidFill>
                <a:schemeClr val="tx1"/>
              </a:solidFill>
              <a:latin typeface="+mn-lt"/>
            </a:rPr>
            <a:t> </a:t>
          </a:r>
          <a:r>
            <a:rPr lang="es-ES" sz="1200" b="1" noProof="0" dirty="0">
              <a:solidFill>
                <a:schemeClr val="tx1"/>
              </a:solidFill>
              <a:latin typeface="+mn-lt"/>
            </a:rPr>
            <a:t>de FP y aprendizaje basado en el puesto de trabajo en el sector de la construcción</a:t>
          </a:r>
          <a:endParaRPr lang="en-GB" sz="1400" b="1" noProof="0" dirty="0">
            <a:solidFill>
              <a:schemeClr val="tx1"/>
            </a:solidFill>
            <a:latin typeface="+mn-lt"/>
          </a:endParaRPr>
        </a:p>
      </dgm:t>
    </dgm:pt>
    <dgm:pt modelId="{60E4CFD4-5F38-4B3D-A6B5-7AD4343B9F09}" type="parTrans" cxnId="{55934DA9-C610-4D63-95EC-E1EEED25F3A2}">
      <dgm:prSet/>
      <dgm:spPr/>
      <dgm:t>
        <a:bodyPr/>
        <a:lstStyle/>
        <a:p>
          <a:endParaRPr lang="en-GB" sz="2400" b="1" noProof="0" dirty="0"/>
        </a:p>
      </dgm:t>
    </dgm:pt>
    <dgm:pt modelId="{9AA79C30-AA11-403E-8C4A-662001F235C0}" type="sibTrans" cxnId="{55934DA9-C610-4D63-95EC-E1EEED25F3A2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en-GB" sz="2400" b="1" noProof="0" dirty="0"/>
        </a:p>
      </dgm:t>
    </dgm:pt>
    <dgm:pt modelId="{A6D362CA-011C-4C5D-AEA4-066BBE7E5C90}">
      <dgm:prSet phldrT="[Texto]" custT="1"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s-ES" sz="1200" b="1" noProof="0" dirty="0">
              <a:solidFill>
                <a:schemeClr val="tx1"/>
              </a:solidFill>
              <a:latin typeface="+mn-lt"/>
            </a:rPr>
            <a:t>Representantes del sector y encargados de la formulación de políticas</a:t>
          </a:r>
          <a:endParaRPr lang="en-GB" sz="1200" b="1" noProof="0" dirty="0">
            <a:solidFill>
              <a:schemeClr val="tx1"/>
            </a:solidFill>
            <a:latin typeface="+mn-lt"/>
          </a:endParaRPr>
        </a:p>
      </dgm:t>
    </dgm:pt>
    <dgm:pt modelId="{502A1260-4CFF-434D-A1C3-368DB075BBE6}" type="parTrans" cxnId="{97E34291-636C-4471-AE67-788FDBD4A1B5}">
      <dgm:prSet/>
      <dgm:spPr/>
      <dgm:t>
        <a:bodyPr/>
        <a:lstStyle/>
        <a:p>
          <a:endParaRPr lang="en-GB" sz="2400" b="1" noProof="0" dirty="0"/>
        </a:p>
      </dgm:t>
    </dgm:pt>
    <dgm:pt modelId="{F34667AE-CCD0-4E79-B360-1175F7385087}" type="sibTrans" cxnId="{97E34291-636C-4471-AE67-788FDBD4A1B5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en-GB" sz="2400" b="1" noProof="0" dirty="0"/>
        </a:p>
      </dgm:t>
    </dgm:pt>
    <dgm:pt modelId="{A9D7D8E7-2417-4782-90AB-3CCA571E5ED2}">
      <dgm:prSet custT="1"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GB" sz="1600" b="1" noProof="0" dirty="0" err="1">
              <a:solidFill>
                <a:schemeClr val="tx1"/>
              </a:solidFill>
              <a:latin typeface="+mn-lt"/>
            </a:rPr>
            <a:t>Proveedores</a:t>
          </a:r>
          <a:r>
            <a:rPr lang="en-GB" sz="1600" b="1" noProof="0" dirty="0">
              <a:solidFill>
                <a:schemeClr val="tx1"/>
              </a:solidFill>
              <a:latin typeface="+mn-lt"/>
            </a:rPr>
            <a:t> de FP y </a:t>
          </a:r>
          <a:r>
            <a:rPr lang="en-GB" sz="1600" b="1" noProof="0" dirty="0" err="1">
              <a:solidFill>
                <a:schemeClr val="tx1"/>
              </a:solidFill>
              <a:latin typeface="+mn-lt"/>
            </a:rPr>
            <a:t>aprendizaje</a:t>
          </a:r>
          <a:r>
            <a:rPr lang="en-GB" sz="1600" b="1" noProof="0" dirty="0">
              <a:solidFill>
                <a:schemeClr val="tx1"/>
              </a:solidFill>
              <a:latin typeface="+mn-lt"/>
            </a:rPr>
            <a:t> </a:t>
          </a:r>
          <a:r>
            <a:rPr lang="en-GB" sz="1600" b="1" noProof="0" dirty="0" err="1">
              <a:solidFill>
                <a:schemeClr val="tx1"/>
              </a:solidFill>
              <a:latin typeface="+mn-lt"/>
            </a:rPr>
            <a:t>basado</a:t>
          </a:r>
          <a:r>
            <a:rPr lang="en-GB" sz="1600" b="1" noProof="0" dirty="0">
              <a:solidFill>
                <a:schemeClr val="tx1"/>
              </a:solidFill>
              <a:latin typeface="+mn-lt"/>
            </a:rPr>
            <a:t> </a:t>
          </a:r>
          <a:r>
            <a:rPr lang="en-GB" sz="1600" b="1" noProof="0" dirty="0" err="1">
              <a:solidFill>
                <a:schemeClr val="tx1"/>
              </a:solidFill>
              <a:latin typeface="+mn-lt"/>
            </a:rPr>
            <a:t>en</a:t>
          </a:r>
          <a:r>
            <a:rPr lang="en-GB" sz="1600" b="1" noProof="0" dirty="0">
              <a:solidFill>
                <a:schemeClr val="tx1"/>
              </a:solidFill>
              <a:latin typeface="+mn-lt"/>
            </a:rPr>
            <a:t> el </a:t>
          </a:r>
          <a:r>
            <a:rPr lang="en-GB" sz="1600" b="1" noProof="0" dirty="0" err="1">
              <a:solidFill>
                <a:schemeClr val="tx1"/>
              </a:solidFill>
              <a:latin typeface="+mn-lt"/>
            </a:rPr>
            <a:t>trabajo</a:t>
          </a:r>
          <a:endParaRPr lang="en-GB" sz="1600" b="1" noProof="0" dirty="0">
            <a:solidFill>
              <a:schemeClr val="tx1"/>
            </a:solidFill>
            <a:latin typeface="+mn-lt"/>
          </a:endParaRPr>
        </a:p>
      </dgm:t>
    </dgm:pt>
    <dgm:pt modelId="{B1E1EB88-8974-4308-81B0-CE844DC77477}" type="parTrans" cxnId="{C56E223C-CB71-4CA1-9447-15FF068388F2}">
      <dgm:prSet/>
      <dgm:spPr/>
      <dgm:t>
        <a:bodyPr/>
        <a:lstStyle/>
        <a:p>
          <a:endParaRPr lang="en-GB" sz="2400" b="1" noProof="0" dirty="0"/>
        </a:p>
      </dgm:t>
    </dgm:pt>
    <dgm:pt modelId="{950CAE2F-8045-4DED-86DF-4F45A2F19D2F}" type="sibTrans" cxnId="{C56E223C-CB71-4CA1-9447-15FF068388F2}">
      <dgm:prSet/>
      <dgm:spPr>
        <a:blipFill>
          <a:blip xmlns:r="http://schemas.openxmlformats.org/officeDocument/2006/relationships"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en-GB" sz="2400" b="1" noProof="0" dirty="0"/>
        </a:p>
      </dgm:t>
    </dgm:pt>
    <dgm:pt modelId="{EA412083-C06B-4B8B-A9D0-03215394DB85}">
      <dgm:prSet custT="1"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s-ES" sz="1600" b="1" noProof="0" dirty="0" err="1">
              <a:solidFill>
                <a:schemeClr val="tx1"/>
              </a:solidFill>
              <a:latin typeface="+mn-lt"/>
            </a:rPr>
            <a:t>Asociacionesredes</a:t>
          </a:r>
          <a:r>
            <a:rPr lang="es-ES" sz="1600" b="1" noProof="0" dirty="0">
              <a:solidFill>
                <a:schemeClr val="tx1"/>
              </a:solidFill>
              <a:latin typeface="+mn-lt"/>
            </a:rPr>
            <a:t> y socios  sociales</a:t>
          </a:r>
          <a:endParaRPr lang="en-GB" sz="1600" b="1" noProof="0" dirty="0">
            <a:solidFill>
              <a:schemeClr val="tx1"/>
            </a:solidFill>
            <a:latin typeface="+mn-lt"/>
          </a:endParaRPr>
        </a:p>
      </dgm:t>
    </dgm:pt>
    <dgm:pt modelId="{BB84AAB1-B07A-4751-AE34-116563DA5AEE}" type="parTrans" cxnId="{1A585DC4-8DFC-43CB-8D73-F46641DC808D}">
      <dgm:prSet/>
      <dgm:spPr/>
      <dgm:t>
        <a:bodyPr/>
        <a:lstStyle/>
        <a:p>
          <a:endParaRPr lang="en-GB" sz="2400" b="1" noProof="0" dirty="0"/>
        </a:p>
      </dgm:t>
    </dgm:pt>
    <dgm:pt modelId="{ECA9E171-5064-4DBF-82FD-1F245E8843E3}" type="sibTrans" cxnId="{1A585DC4-8DFC-43CB-8D73-F46641DC808D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en-GB" sz="2400" b="1" noProof="0" dirty="0"/>
        </a:p>
      </dgm:t>
    </dgm:pt>
    <dgm:pt modelId="{03D79628-D53E-4457-BA19-E69580BE2BE2}">
      <dgm:prSet custT="1"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s-ES" sz="1600" b="1" noProof="0" dirty="0">
              <a:solidFill>
                <a:schemeClr val="tx1"/>
              </a:solidFill>
              <a:latin typeface="+mn-lt"/>
            </a:rPr>
            <a:t>Autoridades de FP y órganos de orientación profesional</a:t>
          </a:r>
          <a:endParaRPr lang="en-GB" sz="1600" b="1" noProof="0" dirty="0">
            <a:solidFill>
              <a:schemeClr val="tx1"/>
            </a:solidFill>
            <a:latin typeface="+mn-lt"/>
          </a:endParaRPr>
        </a:p>
      </dgm:t>
    </dgm:pt>
    <dgm:pt modelId="{DFF0989F-B38A-4D4D-A944-EC0E77EE0B0E}" type="parTrans" cxnId="{23807FA2-A170-47A4-94D7-6B87E6C90ECE}">
      <dgm:prSet/>
      <dgm:spPr/>
      <dgm:t>
        <a:bodyPr/>
        <a:lstStyle/>
        <a:p>
          <a:endParaRPr lang="en-GB" sz="2400" b="1" noProof="0" dirty="0"/>
        </a:p>
      </dgm:t>
    </dgm:pt>
    <dgm:pt modelId="{204CBA1D-3268-4CBA-A23E-63E77714F7BD}" type="sibTrans" cxnId="{23807FA2-A170-47A4-94D7-6B87E6C90ECE}">
      <dgm:prSet/>
      <dgm:spPr>
        <a:blipFill>
          <a:blip xmlns:r="http://schemas.openxmlformats.org/officeDocument/2006/relationships"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en-GB" sz="2400" b="1" noProof="0" dirty="0"/>
        </a:p>
      </dgm:t>
    </dgm:pt>
    <dgm:pt modelId="{6DF2AB86-CAC7-445F-B7E5-5E8F95147B4D}" type="pres">
      <dgm:prSet presAssocID="{F3FBD6A1-975F-4A83-AAD8-7A56B2B3ECAE}" presName="Name0" presStyleCnt="0">
        <dgm:presLayoutVars>
          <dgm:chMax val="21"/>
          <dgm:chPref val="21"/>
        </dgm:presLayoutVars>
      </dgm:prSet>
      <dgm:spPr/>
    </dgm:pt>
    <dgm:pt modelId="{97DB9DB5-B677-483B-B646-472FDAEFDFEC}" type="pres">
      <dgm:prSet presAssocID="{F4881A8B-452B-4FF6-9E29-84B29BBFA604}" presName="text1" presStyleCnt="0"/>
      <dgm:spPr/>
    </dgm:pt>
    <dgm:pt modelId="{ABDCA1AA-5A3F-49ED-99C0-E899DFAED454}" type="pres">
      <dgm:prSet presAssocID="{F4881A8B-452B-4FF6-9E29-84B29BBFA604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</dgm:pt>
    <dgm:pt modelId="{7F816770-EA77-40B2-807D-8BEA8B0A9019}" type="pres">
      <dgm:prSet presAssocID="{F4881A8B-452B-4FF6-9E29-84B29BBFA604}" presName="textaccent1" presStyleCnt="0"/>
      <dgm:spPr/>
    </dgm:pt>
    <dgm:pt modelId="{C7326F1D-990D-4871-B0C9-873E6F76162C}" type="pres">
      <dgm:prSet presAssocID="{F4881A8B-452B-4FF6-9E29-84B29BBFA604}" presName="accentRepeatNode" presStyleLbl="solidAlignAcc1" presStyleIdx="0" presStyleCnt="12"/>
      <dgm:spPr/>
    </dgm:pt>
    <dgm:pt modelId="{D37D2FBF-E7B8-4905-8C74-3BEFFB6DB6A2}" type="pres">
      <dgm:prSet presAssocID="{74D8AE13-40F5-43B0-A2EC-3D7264E750AB}" presName="image1" presStyleCnt="0"/>
      <dgm:spPr/>
    </dgm:pt>
    <dgm:pt modelId="{B222639D-CB6A-4B62-952D-E7D1499414EF}" type="pres">
      <dgm:prSet presAssocID="{74D8AE13-40F5-43B0-A2EC-3D7264E750AB}" presName="imageRepeatNode" presStyleLbl="alignAcc1" presStyleIdx="0" presStyleCnt="6"/>
      <dgm:spPr/>
    </dgm:pt>
    <dgm:pt modelId="{8B88B53A-FFFA-4BFD-96D9-78D800ABA65C}" type="pres">
      <dgm:prSet presAssocID="{74D8AE13-40F5-43B0-A2EC-3D7264E750AB}" presName="imageaccent1" presStyleCnt="0"/>
      <dgm:spPr/>
    </dgm:pt>
    <dgm:pt modelId="{E30707EE-AF53-426F-9601-ABF3E7BF6BEB}" type="pres">
      <dgm:prSet presAssocID="{74D8AE13-40F5-43B0-A2EC-3D7264E750AB}" presName="accentRepeatNode" presStyleLbl="solidAlignAcc1" presStyleIdx="1" presStyleCnt="12"/>
      <dgm:spPr/>
    </dgm:pt>
    <dgm:pt modelId="{F782B145-7EC9-40A4-864C-FB823D7E3E36}" type="pres">
      <dgm:prSet presAssocID="{27DBBAD4-8CC9-48B0-B2B4-CDAE8A905D33}" presName="text2" presStyleCnt="0"/>
      <dgm:spPr/>
    </dgm:pt>
    <dgm:pt modelId="{FA1F1BF9-F862-4C95-BC7A-EED3CD6817A4}" type="pres">
      <dgm:prSet presAssocID="{27DBBAD4-8CC9-48B0-B2B4-CDAE8A905D33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</dgm:pt>
    <dgm:pt modelId="{E4CC9D2C-F033-4639-AFA9-844CB599F22F}" type="pres">
      <dgm:prSet presAssocID="{27DBBAD4-8CC9-48B0-B2B4-CDAE8A905D33}" presName="textaccent2" presStyleCnt="0"/>
      <dgm:spPr/>
    </dgm:pt>
    <dgm:pt modelId="{59B5CEFA-A098-4F2E-B874-1366B341B52D}" type="pres">
      <dgm:prSet presAssocID="{27DBBAD4-8CC9-48B0-B2B4-CDAE8A905D33}" presName="accentRepeatNode" presStyleLbl="solidAlignAcc1" presStyleIdx="2" presStyleCnt="12"/>
      <dgm:spPr/>
    </dgm:pt>
    <dgm:pt modelId="{87A82363-0BDB-40BC-8E2C-C3AA2EDB8B12}" type="pres">
      <dgm:prSet presAssocID="{9AA79C30-AA11-403E-8C4A-662001F235C0}" presName="image2" presStyleCnt="0"/>
      <dgm:spPr/>
    </dgm:pt>
    <dgm:pt modelId="{58A37FA7-AB96-4B10-B690-BCC429A5ACCC}" type="pres">
      <dgm:prSet presAssocID="{9AA79C30-AA11-403E-8C4A-662001F235C0}" presName="imageRepeatNode" presStyleLbl="alignAcc1" presStyleIdx="1" presStyleCnt="6"/>
      <dgm:spPr/>
    </dgm:pt>
    <dgm:pt modelId="{7E587053-DDA9-4EA2-B0DF-907F8793A43B}" type="pres">
      <dgm:prSet presAssocID="{9AA79C30-AA11-403E-8C4A-662001F235C0}" presName="imageaccent2" presStyleCnt="0"/>
      <dgm:spPr/>
    </dgm:pt>
    <dgm:pt modelId="{33A0D330-08AA-414C-B8AF-98E74DEB6692}" type="pres">
      <dgm:prSet presAssocID="{9AA79C30-AA11-403E-8C4A-662001F235C0}" presName="accentRepeatNode" presStyleLbl="solidAlignAcc1" presStyleIdx="3" presStyleCnt="12"/>
      <dgm:spPr/>
    </dgm:pt>
    <dgm:pt modelId="{E44F3790-F01E-4CC6-9C03-4275F008B5C7}" type="pres">
      <dgm:prSet presAssocID="{A9D7D8E7-2417-4782-90AB-3CCA571E5ED2}" presName="text3" presStyleCnt="0"/>
      <dgm:spPr/>
    </dgm:pt>
    <dgm:pt modelId="{04A122E2-5448-48FC-A4C6-8519A7AC3804}" type="pres">
      <dgm:prSet presAssocID="{A9D7D8E7-2417-4782-90AB-3CCA571E5ED2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</dgm:pt>
    <dgm:pt modelId="{0413940D-0E37-4033-862E-A51E40E5AAB7}" type="pres">
      <dgm:prSet presAssocID="{A9D7D8E7-2417-4782-90AB-3CCA571E5ED2}" presName="textaccent3" presStyleCnt="0"/>
      <dgm:spPr/>
    </dgm:pt>
    <dgm:pt modelId="{878C28DB-5710-40C2-83A9-1BE7D39B3698}" type="pres">
      <dgm:prSet presAssocID="{A9D7D8E7-2417-4782-90AB-3CCA571E5ED2}" presName="accentRepeatNode" presStyleLbl="solidAlignAcc1" presStyleIdx="4" presStyleCnt="12"/>
      <dgm:spPr/>
    </dgm:pt>
    <dgm:pt modelId="{599D81A2-4973-4342-BF82-BCB84C57D26B}" type="pres">
      <dgm:prSet presAssocID="{950CAE2F-8045-4DED-86DF-4F45A2F19D2F}" presName="image3" presStyleCnt="0"/>
      <dgm:spPr/>
    </dgm:pt>
    <dgm:pt modelId="{F201E3AA-F5E5-4852-B3B4-3BE5388DC230}" type="pres">
      <dgm:prSet presAssocID="{950CAE2F-8045-4DED-86DF-4F45A2F19D2F}" presName="imageRepeatNode" presStyleLbl="alignAcc1" presStyleIdx="2" presStyleCnt="6"/>
      <dgm:spPr/>
    </dgm:pt>
    <dgm:pt modelId="{B3B39D5F-A99B-4A9C-BEC6-274CFE0A49E3}" type="pres">
      <dgm:prSet presAssocID="{950CAE2F-8045-4DED-86DF-4F45A2F19D2F}" presName="imageaccent3" presStyleCnt="0"/>
      <dgm:spPr/>
    </dgm:pt>
    <dgm:pt modelId="{4E6D1C04-C09C-4A9A-A0E6-0CD716B29ED9}" type="pres">
      <dgm:prSet presAssocID="{950CAE2F-8045-4DED-86DF-4F45A2F19D2F}" presName="accentRepeatNode" presStyleLbl="solidAlignAcc1" presStyleIdx="5" presStyleCnt="12"/>
      <dgm:spPr/>
    </dgm:pt>
    <dgm:pt modelId="{D435E2A8-E707-4EB5-A1D9-EA62D96F01A7}" type="pres">
      <dgm:prSet presAssocID="{03D79628-D53E-4457-BA19-E69580BE2BE2}" presName="text4" presStyleCnt="0"/>
      <dgm:spPr/>
    </dgm:pt>
    <dgm:pt modelId="{6DFD7981-35D3-408C-963D-60994465D9E7}" type="pres">
      <dgm:prSet presAssocID="{03D79628-D53E-4457-BA19-E69580BE2BE2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562924D5-D8E4-41F3-B7BA-0C54257B5B65}" type="pres">
      <dgm:prSet presAssocID="{03D79628-D53E-4457-BA19-E69580BE2BE2}" presName="textaccent4" presStyleCnt="0"/>
      <dgm:spPr/>
    </dgm:pt>
    <dgm:pt modelId="{F8F120EB-55CA-4CD1-AEB1-84783F75F0D9}" type="pres">
      <dgm:prSet presAssocID="{03D79628-D53E-4457-BA19-E69580BE2BE2}" presName="accentRepeatNode" presStyleLbl="solidAlignAcc1" presStyleIdx="6" presStyleCnt="12"/>
      <dgm:spPr/>
    </dgm:pt>
    <dgm:pt modelId="{DAA53786-14F6-4067-B2B2-61DC91571903}" type="pres">
      <dgm:prSet presAssocID="{204CBA1D-3268-4CBA-A23E-63E77714F7BD}" presName="image4" presStyleCnt="0"/>
      <dgm:spPr/>
    </dgm:pt>
    <dgm:pt modelId="{F456E5FD-AF72-4371-A5EF-83C25B995706}" type="pres">
      <dgm:prSet presAssocID="{204CBA1D-3268-4CBA-A23E-63E77714F7BD}" presName="imageRepeatNode" presStyleLbl="alignAcc1" presStyleIdx="3" presStyleCnt="6"/>
      <dgm:spPr/>
    </dgm:pt>
    <dgm:pt modelId="{61B70045-AEAD-4C26-AA5B-D05B3DC0145E}" type="pres">
      <dgm:prSet presAssocID="{204CBA1D-3268-4CBA-A23E-63E77714F7BD}" presName="imageaccent4" presStyleCnt="0"/>
      <dgm:spPr/>
    </dgm:pt>
    <dgm:pt modelId="{55F03969-5911-4940-933B-3C721E33C500}" type="pres">
      <dgm:prSet presAssocID="{204CBA1D-3268-4CBA-A23E-63E77714F7BD}" presName="accentRepeatNode" presStyleLbl="solidAlignAcc1" presStyleIdx="7" presStyleCnt="12"/>
      <dgm:spPr/>
    </dgm:pt>
    <dgm:pt modelId="{16D7D70C-041B-4C6C-94D7-ED0CB1B74E66}" type="pres">
      <dgm:prSet presAssocID="{A6D362CA-011C-4C5D-AEA4-066BBE7E5C90}" presName="text5" presStyleCnt="0"/>
      <dgm:spPr/>
    </dgm:pt>
    <dgm:pt modelId="{0DBBC759-5570-4308-8041-9147F0CA8A39}" type="pres">
      <dgm:prSet presAssocID="{A6D362CA-011C-4C5D-AEA4-066BBE7E5C90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</dgm:pt>
    <dgm:pt modelId="{A300AA8E-89A4-426D-A7C3-F2D1BBE5B4C7}" type="pres">
      <dgm:prSet presAssocID="{A6D362CA-011C-4C5D-AEA4-066BBE7E5C90}" presName="textaccent5" presStyleCnt="0"/>
      <dgm:spPr/>
    </dgm:pt>
    <dgm:pt modelId="{0106BD11-59A5-4B57-AF8E-6AA63383F661}" type="pres">
      <dgm:prSet presAssocID="{A6D362CA-011C-4C5D-AEA4-066BBE7E5C90}" presName="accentRepeatNode" presStyleLbl="solidAlignAcc1" presStyleIdx="8" presStyleCnt="12"/>
      <dgm:spPr/>
    </dgm:pt>
    <dgm:pt modelId="{C43E02E0-80C4-4349-B357-20BE36DADEA0}" type="pres">
      <dgm:prSet presAssocID="{F34667AE-CCD0-4E79-B360-1175F7385087}" presName="image5" presStyleCnt="0"/>
      <dgm:spPr/>
    </dgm:pt>
    <dgm:pt modelId="{AC74F8A0-CB34-445C-B863-1FCDC14E6202}" type="pres">
      <dgm:prSet presAssocID="{F34667AE-CCD0-4E79-B360-1175F7385087}" presName="imageRepeatNode" presStyleLbl="alignAcc1" presStyleIdx="4" presStyleCnt="6"/>
      <dgm:spPr/>
    </dgm:pt>
    <dgm:pt modelId="{B909A263-2902-40B3-AFE0-25764F3BAD52}" type="pres">
      <dgm:prSet presAssocID="{F34667AE-CCD0-4E79-B360-1175F7385087}" presName="imageaccent5" presStyleCnt="0"/>
      <dgm:spPr/>
    </dgm:pt>
    <dgm:pt modelId="{DD9DED44-DEB4-4243-B81D-86A9BF90D613}" type="pres">
      <dgm:prSet presAssocID="{F34667AE-CCD0-4E79-B360-1175F7385087}" presName="accentRepeatNode" presStyleLbl="solidAlignAcc1" presStyleIdx="9" presStyleCnt="12"/>
      <dgm:spPr/>
    </dgm:pt>
    <dgm:pt modelId="{F7828910-33ED-4503-A649-2407CDCCEBBA}" type="pres">
      <dgm:prSet presAssocID="{EA412083-C06B-4B8B-A9D0-03215394DB85}" presName="text6" presStyleCnt="0"/>
      <dgm:spPr/>
    </dgm:pt>
    <dgm:pt modelId="{15B578F2-8161-4BB1-AE54-9CFA19206E2D}" type="pres">
      <dgm:prSet presAssocID="{EA412083-C06B-4B8B-A9D0-03215394DB85}" presName="textRepeatNode" presStyleLbl="alignNode1" presStyleIdx="5" presStyleCnt="6">
        <dgm:presLayoutVars>
          <dgm:chMax val="0"/>
          <dgm:chPref val="0"/>
          <dgm:bulletEnabled val="1"/>
        </dgm:presLayoutVars>
      </dgm:prSet>
      <dgm:spPr/>
    </dgm:pt>
    <dgm:pt modelId="{C88547ED-E736-41AA-9811-992E319E0965}" type="pres">
      <dgm:prSet presAssocID="{EA412083-C06B-4B8B-A9D0-03215394DB85}" presName="textaccent6" presStyleCnt="0"/>
      <dgm:spPr/>
    </dgm:pt>
    <dgm:pt modelId="{4DEEE8CC-E529-4B01-8CCB-FFC0450520A5}" type="pres">
      <dgm:prSet presAssocID="{EA412083-C06B-4B8B-A9D0-03215394DB85}" presName="accentRepeatNode" presStyleLbl="solidAlignAcc1" presStyleIdx="10" presStyleCnt="12"/>
      <dgm:spPr/>
    </dgm:pt>
    <dgm:pt modelId="{4402AFF7-B941-4C18-B0AA-568C5D0E4037}" type="pres">
      <dgm:prSet presAssocID="{ECA9E171-5064-4DBF-82FD-1F245E8843E3}" presName="image6" presStyleCnt="0"/>
      <dgm:spPr/>
    </dgm:pt>
    <dgm:pt modelId="{8B3DB7FA-D7A1-4AC4-8CBD-AF0DF855B2B8}" type="pres">
      <dgm:prSet presAssocID="{ECA9E171-5064-4DBF-82FD-1F245E8843E3}" presName="imageRepeatNode" presStyleLbl="alignAcc1" presStyleIdx="5" presStyleCnt="6"/>
      <dgm:spPr/>
    </dgm:pt>
    <dgm:pt modelId="{6F44A8AF-ABF2-4A03-8F9F-BA6DBC0EC203}" type="pres">
      <dgm:prSet presAssocID="{ECA9E171-5064-4DBF-82FD-1F245E8843E3}" presName="imageaccent6" presStyleCnt="0"/>
      <dgm:spPr/>
    </dgm:pt>
    <dgm:pt modelId="{E3041D22-5ACD-4CD5-9BB5-84D2A283B4FB}" type="pres">
      <dgm:prSet presAssocID="{ECA9E171-5064-4DBF-82FD-1F245E8843E3}" presName="accentRepeatNode" presStyleLbl="solidAlignAcc1" presStyleIdx="11" presStyleCnt="12"/>
      <dgm:spPr/>
    </dgm:pt>
  </dgm:ptLst>
  <dgm:cxnLst>
    <dgm:cxn modelId="{339F4403-67C2-4B5D-B337-ACAFA366DCF5}" srcId="{F3FBD6A1-975F-4A83-AAD8-7A56B2B3ECAE}" destId="{F4881A8B-452B-4FF6-9E29-84B29BBFA604}" srcOrd="0" destOrd="0" parTransId="{49E2572C-C4AE-4CFB-834C-BA379A2CDA77}" sibTransId="{74D8AE13-40F5-43B0-A2EC-3D7264E750AB}"/>
    <dgm:cxn modelId="{71459D05-3275-4C5D-BE17-E0B4A48D9DA5}" type="presOf" srcId="{A6D362CA-011C-4C5D-AEA4-066BBE7E5C90}" destId="{0DBBC759-5570-4308-8041-9147F0CA8A39}" srcOrd="0" destOrd="0" presId="urn:microsoft.com/office/officeart/2008/layout/HexagonCluster"/>
    <dgm:cxn modelId="{542EA514-6C38-44ED-9EB7-5B4E2D35142A}" type="presOf" srcId="{EA412083-C06B-4B8B-A9D0-03215394DB85}" destId="{15B578F2-8161-4BB1-AE54-9CFA19206E2D}" srcOrd="0" destOrd="0" presId="urn:microsoft.com/office/officeart/2008/layout/HexagonCluster"/>
    <dgm:cxn modelId="{E7E36918-AE7D-4544-857D-1D20730D1331}" type="presOf" srcId="{F34667AE-CCD0-4E79-B360-1175F7385087}" destId="{AC74F8A0-CB34-445C-B863-1FCDC14E6202}" srcOrd="0" destOrd="0" presId="urn:microsoft.com/office/officeart/2008/layout/HexagonCluster"/>
    <dgm:cxn modelId="{C56E223C-CB71-4CA1-9447-15FF068388F2}" srcId="{F3FBD6A1-975F-4A83-AAD8-7A56B2B3ECAE}" destId="{A9D7D8E7-2417-4782-90AB-3CCA571E5ED2}" srcOrd="2" destOrd="0" parTransId="{B1E1EB88-8974-4308-81B0-CE844DC77477}" sibTransId="{950CAE2F-8045-4DED-86DF-4F45A2F19D2F}"/>
    <dgm:cxn modelId="{A3DE7C5F-01BC-4D83-B95A-68CBE7B638D7}" type="presOf" srcId="{F3FBD6A1-975F-4A83-AAD8-7A56B2B3ECAE}" destId="{6DF2AB86-CAC7-445F-B7E5-5E8F95147B4D}" srcOrd="0" destOrd="0" presId="urn:microsoft.com/office/officeart/2008/layout/HexagonCluster"/>
    <dgm:cxn modelId="{AEEB0E63-F649-4309-AD5A-647E292381FA}" type="presOf" srcId="{74D8AE13-40F5-43B0-A2EC-3D7264E750AB}" destId="{B222639D-CB6A-4B62-952D-E7D1499414EF}" srcOrd="0" destOrd="0" presId="urn:microsoft.com/office/officeart/2008/layout/HexagonCluster"/>
    <dgm:cxn modelId="{EB9BA049-7465-414F-9683-4D592F811EDF}" type="presOf" srcId="{F4881A8B-452B-4FF6-9E29-84B29BBFA604}" destId="{ABDCA1AA-5A3F-49ED-99C0-E899DFAED454}" srcOrd="0" destOrd="0" presId="urn:microsoft.com/office/officeart/2008/layout/HexagonCluster"/>
    <dgm:cxn modelId="{6C558650-74DC-4C99-8AC8-8D2505517D4D}" type="presOf" srcId="{27DBBAD4-8CC9-48B0-B2B4-CDAE8A905D33}" destId="{FA1F1BF9-F862-4C95-BC7A-EED3CD6817A4}" srcOrd="0" destOrd="0" presId="urn:microsoft.com/office/officeart/2008/layout/HexagonCluster"/>
    <dgm:cxn modelId="{97E34291-636C-4471-AE67-788FDBD4A1B5}" srcId="{F3FBD6A1-975F-4A83-AAD8-7A56B2B3ECAE}" destId="{A6D362CA-011C-4C5D-AEA4-066BBE7E5C90}" srcOrd="4" destOrd="0" parTransId="{502A1260-4CFF-434D-A1C3-368DB075BBE6}" sibTransId="{F34667AE-CCD0-4E79-B360-1175F7385087}"/>
    <dgm:cxn modelId="{2F4C4891-6714-480F-9A0D-1E30D11F8292}" type="presOf" srcId="{950CAE2F-8045-4DED-86DF-4F45A2F19D2F}" destId="{F201E3AA-F5E5-4852-B3B4-3BE5388DC230}" srcOrd="0" destOrd="0" presId="urn:microsoft.com/office/officeart/2008/layout/HexagonCluster"/>
    <dgm:cxn modelId="{C7442198-AB07-429E-93C9-B208B726FAD2}" type="presOf" srcId="{204CBA1D-3268-4CBA-A23E-63E77714F7BD}" destId="{F456E5FD-AF72-4371-A5EF-83C25B995706}" srcOrd="0" destOrd="0" presId="urn:microsoft.com/office/officeart/2008/layout/HexagonCluster"/>
    <dgm:cxn modelId="{A52C9F9A-F810-40EF-BC92-2FCECEDB6FC1}" type="presOf" srcId="{A9D7D8E7-2417-4782-90AB-3CCA571E5ED2}" destId="{04A122E2-5448-48FC-A4C6-8519A7AC3804}" srcOrd="0" destOrd="0" presId="urn:microsoft.com/office/officeart/2008/layout/HexagonCluster"/>
    <dgm:cxn modelId="{23807FA2-A170-47A4-94D7-6B87E6C90ECE}" srcId="{F3FBD6A1-975F-4A83-AAD8-7A56B2B3ECAE}" destId="{03D79628-D53E-4457-BA19-E69580BE2BE2}" srcOrd="3" destOrd="0" parTransId="{DFF0989F-B38A-4D4D-A944-EC0E77EE0B0E}" sibTransId="{204CBA1D-3268-4CBA-A23E-63E77714F7BD}"/>
    <dgm:cxn modelId="{55934DA9-C610-4D63-95EC-E1EEED25F3A2}" srcId="{F3FBD6A1-975F-4A83-AAD8-7A56B2B3ECAE}" destId="{27DBBAD4-8CC9-48B0-B2B4-CDAE8A905D33}" srcOrd="1" destOrd="0" parTransId="{60E4CFD4-5F38-4B3D-A6B5-7AD4343B9F09}" sibTransId="{9AA79C30-AA11-403E-8C4A-662001F235C0}"/>
    <dgm:cxn modelId="{48DEB8AC-4DD6-49C8-A77E-3470445754FD}" type="presOf" srcId="{ECA9E171-5064-4DBF-82FD-1F245E8843E3}" destId="{8B3DB7FA-D7A1-4AC4-8CBD-AF0DF855B2B8}" srcOrd="0" destOrd="0" presId="urn:microsoft.com/office/officeart/2008/layout/HexagonCluster"/>
    <dgm:cxn modelId="{1A585DC4-8DFC-43CB-8D73-F46641DC808D}" srcId="{F3FBD6A1-975F-4A83-AAD8-7A56B2B3ECAE}" destId="{EA412083-C06B-4B8B-A9D0-03215394DB85}" srcOrd="5" destOrd="0" parTransId="{BB84AAB1-B07A-4751-AE34-116563DA5AEE}" sibTransId="{ECA9E171-5064-4DBF-82FD-1F245E8843E3}"/>
    <dgm:cxn modelId="{C4C249FB-8EBE-4E65-B097-54A16D0A3E47}" type="presOf" srcId="{9AA79C30-AA11-403E-8C4A-662001F235C0}" destId="{58A37FA7-AB96-4B10-B690-BCC429A5ACCC}" srcOrd="0" destOrd="0" presId="urn:microsoft.com/office/officeart/2008/layout/HexagonCluster"/>
    <dgm:cxn modelId="{DDFFBFFE-716E-4BB8-9DAB-E04B4D15B8FA}" type="presOf" srcId="{03D79628-D53E-4457-BA19-E69580BE2BE2}" destId="{6DFD7981-35D3-408C-963D-60994465D9E7}" srcOrd="0" destOrd="0" presId="urn:microsoft.com/office/officeart/2008/layout/HexagonCluster"/>
    <dgm:cxn modelId="{1BB10148-55C4-430A-9791-9A2611116A7D}" type="presParOf" srcId="{6DF2AB86-CAC7-445F-B7E5-5E8F95147B4D}" destId="{97DB9DB5-B677-483B-B646-472FDAEFDFEC}" srcOrd="0" destOrd="0" presId="urn:microsoft.com/office/officeart/2008/layout/HexagonCluster"/>
    <dgm:cxn modelId="{E6D4050D-26E1-4F2A-9E09-3F66140E1752}" type="presParOf" srcId="{97DB9DB5-B677-483B-B646-472FDAEFDFEC}" destId="{ABDCA1AA-5A3F-49ED-99C0-E899DFAED454}" srcOrd="0" destOrd="0" presId="urn:microsoft.com/office/officeart/2008/layout/HexagonCluster"/>
    <dgm:cxn modelId="{94F96672-1BC2-4DC5-9035-4C630B3AB47E}" type="presParOf" srcId="{6DF2AB86-CAC7-445F-B7E5-5E8F95147B4D}" destId="{7F816770-EA77-40B2-807D-8BEA8B0A9019}" srcOrd="1" destOrd="0" presId="urn:microsoft.com/office/officeart/2008/layout/HexagonCluster"/>
    <dgm:cxn modelId="{FBB90CEA-4BD2-4FF7-896D-7FE92D10CA85}" type="presParOf" srcId="{7F816770-EA77-40B2-807D-8BEA8B0A9019}" destId="{C7326F1D-990D-4871-B0C9-873E6F76162C}" srcOrd="0" destOrd="0" presId="urn:microsoft.com/office/officeart/2008/layout/HexagonCluster"/>
    <dgm:cxn modelId="{C24A031D-DF2B-4A07-9612-1E1AEC1FEDC5}" type="presParOf" srcId="{6DF2AB86-CAC7-445F-B7E5-5E8F95147B4D}" destId="{D37D2FBF-E7B8-4905-8C74-3BEFFB6DB6A2}" srcOrd="2" destOrd="0" presId="urn:microsoft.com/office/officeart/2008/layout/HexagonCluster"/>
    <dgm:cxn modelId="{28AAA545-6B24-40D8-A03F-18F00870C804}" type="presParOf" srcId="{D37D2FBF-E7B8-4905-8C74-3BEFFB6DB6A2}" destId="{B222639D-CB6A-4B62-952D-E7D1499414EF}" srcOrd="0" destOrd="0" presId="urn:microsoft.com/office/officeart/2008/layout/HexagonCluster"/>
    <dgm:cxn modelId="{3DB7E1DC-06B2-4AEF-B849-8F13CC53C3F6}" type="presParOf" srcId="{6DF2AB86-CAC7-445F-B7E5-5E8F95147B4D}" destId="{8B88B53A-FFFA-4BFD-96D9-78D800ABA65C}" srcOrd="3" destOrd="0" presId="urn:microsoft.com/office/officeart/2008/layout/HexagonCluster"/>
    <dgm:cxn modelId="{7FDC30E1-1BCB-4B41-8D72-E046E72392D9}" type="presParOf" srcId="{8B88B53A-FFFA-4BFD-96D9-78D800ABA65C}" destId="{E30707EE-AF53-426F-9601-ABF3E7BF6BEB}" srcOrd="0" destOrd="0" presId="urn:microsoft.com/office/officeart/2008/layout/HexagonCluster"/>
    <dgm:cxn modelId="{C68482ED-EF86-47C0-ACC3-24B91E849E91}" type="presParOf" srcId="{6DF2AB86-CAC7-445F-B7E5-5E8F95147B4D}" destId="{F782B145-7EC9-40A4-864C-FB823D7E3E36}" srcOrd="4" destOrd="0" presId="urn:microsoft.com/office/officeart/2008/layout/HexagonCluster"/>
    <dgm:cxn modelId="{DD1B24AF-5748-45C8-84A8-B11CFD3E1A1C}" type="presParOf" srcId="{F782B145-7EC9-40A4-864C-FB823D7E3E36}" destId="{FA1F1BF9-F862-4C95-BC7A-EED3CD6817A4}" srcOrd="0" destOrd="0" presId="urn:microsoft.com/office/officeart/2008/layout/HexagonCluster"/>
    <dgm:cxn modelId="{50B3CC19-3D11-40DA-B5E1-C5562C816623}" type="presParOf" srcId="{6DF2AB86-CAC7-445F-B7E5-5E8F95147B4D}" destId="{E4CC9D2C-F033-4639-AFA9-844CB599F22F}" srcOrd="5" destOrd="0" presId="urn:microsoft.com/office/officeart/2008/layout/HexagonCluster"/>
    <dgm:cxn modelId="{2AE3A2EC-FB23-487F-9C52-21BE8E15D8A8}" type="presParOf" srcId="{E4CC9D2C-F033-4639-AFA9-844CB599F22F}" destId="{59B5CEFA-A098-4F2E-B874-1366B341B52D}" srcOrd="0" destOrd="0" presId="urn:microsoft.com/office/officeart/2008/layout/HexagonCluster"/>
    <dgm:cxn modelId="{97511AF9-4930-48ED-84B2-403A66D7D410}" type="presParOf" srcId="{6DF2AB86-CAC7-445F-B7E5-5E8F95147B4D}" destId="{87A82363-0BDB-40BC-8E2C-C3AA2EDB8B12}" srcOrd="6" destOrd="0" presId="urn:microsoft.com/office/officeart/2008/layout/HexagonCluster"/>
    <dgm:cxn modelId="{702D40AE-AD74-4823-B10E-44D64067D049}" type="presParOf" srcId="{87A82363-0BDB-40BC-8E2C-C3AA2EDB8B12}" destId="{58A37FA7-AB96-4B10-B690-BCC429A5ACCC}" srcOrd="0" destOrd="0" presId="urn:microsoft.com/office/officeart/2008/layout/HexagonCluster"/>
    <dgm:cxn modelId="{F193B0CA-CA76-4244-B1FF-5AF7B676EA92}" type="presParOf" srcId="{6DF2AB86-CAC7-445F-B7E5-5E8F95147B4D}" destId="{7E587053-DDA9-4EA2-B0DF-907F8793A43B}" srcOrd="7" destOrd="0" presId="urn:microsoft.com/office/officeart/2008/layout/HexagonCluster"/>
    <dgm:cxn modelId="{03FB660B-A950-42FF-BDC6-2035A60D7D4C}" type="presParOf" srcId="{7E587053-DDA9-4EA2-B0DF-907F8793A43B}" destId="{33A0D330-08AA-414C-B8AF-98E74DEB6692}" srcOrd="0" destOrd="0" presId="urn:microsoft.com/office/officeart/2008/layout/HexagonCluster"/>
    <dgm:cxn modelId="{103F4700-51BF-489A-9853-7B75FBE6881F}" type="presParOf" srcId="{6DF2AB86-CAC7-445F-B7E5-5E8F95147B4D}" destId="{E44F3790-F01E-4CC6-9C03-4275F008B5C7}" srcOrd="8" destOrd="0" presId="urn:microsoft.com/office/officeart/2008/layout/HexagonCluster"/>
    <dgm:cxn modelId="{BA7D9454-0505-4ED7-8833-D97D900E00E7}" type="presParOf" srcId="{E44F3790-F01E-4CC6-9C03-4275F008B5C7}" destId="{04A122E2-5448-48FC-A4C6-8519A7AC3804}" srcOrd="0" destOrd="0" presId="urn:microsoft.com/office/officeart/2008/layout/HexagonCluster"/>
    <dgm:cxn modelId="{256784BF-6A0A-4825-95CC-47C4B63A0F23}" type="presParOf" srcId="{6DF2AB86-CAC7-445F-B7E5-5E8F95147B4D}" destId="{0413940D-0E37-4033-862E-A51E40E5AAB7}" srcOrd="9" destOrd="0" presId="urn:microsoft.com/office/officeart/2008/layout/HexagonCluster"/>
    <dgm:cxn modelId="{B15E45C5-75B8-4DD6-910E-0ED113008493}" type="presParOf" srcId="{0413940D-0E37-4033-862E-A51E40E5AAB7}" destId="{878C28DB-5710-40C2-83A9-1BE7D39B3698}" srcOrd="0" destOrd="0" presId="urn:microsoft.com/office/officeart/2008/layout/HexagonCluster"/>
    <dgm:cxn modelId="{C1F201B7-A7EC-4D79-99D1-23834E7F9BF3}" type="presParOf" srcId="{6DF2AB86-CAC7-445F-B7E5-5E8F95147B4D}" destId="{599D81A2-4973-4342-BF82-BCB84C57D26B}" srcOrd="10" destOrd="0" presId="urn:microsoft.com/office/officeart/2008/layout/HexagonCluster"/>
    <dgm:cxn modelId="{B0753EAB-FEE7-440A-A8E3-73409396FF39}" type="presParOf" srcId="{599D81A2-4973-4342-BF82-BCB84C57D26B}" destId="{F201E3AA-F5E5-4852-B3B4-3BE5388DC230}" srcOrd="0" destOrd="0" presId="urn:microsoft.com/office/officeart/2008/layout/HexagonCluster"/>
    <dgm:cxn modelId="{7438381B-621B-4996-AC1E-7672FE367713}" type="presParOf" srcId="{6DF2AB86-CAC7-445F-B7E5-5E8F95147B4D}" destId="{B3B39D5F-A99B-4A9C-BEC6-274CFE0A49E3}" srcOrd="11" destOrd="0" presId="urn:microsoft.com/office/officeart/2008/layout/HexagonCluster"/>
    <dgm:cxn modelId="{185ECFD1-1D5D-46AE-9BAF-1B00C7333B30}" type="presParOf" srcId="{B3B39D5F-A99B-4A9C-BEC6-274CFE0A49E3}" destId="{4E6D1C04-C09C-4A9A-A0E6-0CD716B29ED9}" srcOrd="0" destOrd="0" presId="urn:microsoft.com/office/officeart/2008/layout/HexagonCluster"/>
    <dgm:cxn modelId="{4A4A1199-A91C-41A6-BCF6-95DFBCA75473}" type="presParOf" srcId="{6DF2AB86-CAC7-445F-B7E5-5E8F95147B4D}" destId="{D435E2A8-E707-4EB5-A1D9-EA62D96F01A7}" srcOrd="12" destOrd="0" presId="urn:microsoft.com/office/officeart/2008/layout/HexagonCluster"/>
    <dgm:cxn modelId="{C525991E-0C38-4661-89BD-D2D295787DD0}" type="presParOf" srcId="{D435E2A8-E707-4EB5-A1D9-EA62D96F01A7}" destId="{6DFD7981-35D3-408C-963D-60994465D9E7}" srcOrd="0" destOrd="0" presId="urn:microsoft.com/office/officeart/2008/layout/HexagonCluster"/>
    <dgm:cxn modelId="{A8757ADD-C36C-4EE2-B4CA-424F78E8BA51}" type="presParOf" srcId="{6DF2AB86-CAC7-445F-B7E5-5E8F95147B4D}" destId="{562924D5-D8E4-41F3-B7BA-0C54257B5B65}" srcOrd="13" destOrd="0" presId="urn:microsoft.com/office/officeart/2008/layout/HexagonCluster"/>
    <dgm:cxn modelId="{3A2414E4-2B7C-4161-ABB9-1EB54354C049}" type="presParOf" srcId="{562924D5-D8E4-41F3-B7BA-0C54257B5B65}" destId="{F8F120EB-55CA-4CD1-AEB1-84783F75F0D9}" srcOrd="0" destOrd="0" presId="urn:microsoft.com/office/officeart/2008/layout/HexagonCluster"/>
    <dgm:cxn modelId="{001345C7-D6EA-46CC-B2C5-53F79008CC50}" type="presParOf" srcId="{6DF2AB86-CAC7-445F-B7E5-5E8F95147B4D}" destId="{DAA53786-14F6-4067-B2B2-61DC91571903}" srcOrd="14" destOrd="0" presId="urn:microsoft.com/office/officeart/2008/layout/HexagonCluster"/>
    <dgm:cxn modelId="{FE65D774-1376-469D-AD43-93D2187E8B38}" type="presParOf" srcId="{DAA53786-14F6-4067-B2B2-61DC91571903}" destId="{F456E5FD-AF72-4371-A5EF-83C25B995706}" srcOrd="0" destOrd="0" presId="urn:microsoft.com/office/officeart/2008/layout/HexagonCluster"/>
    <dgm:cxn modelId="{E30A10D7-82F6-431E-8211-DA6C8AACA666}" type="presParOf" srcId="{6DF2AB86-CAC7-445F-B7E5-5E8F95147B4D}" destId="{61B70045-AEAD-4C26-AA5B-D05B3DC0145E}" srcOrd="15" destOrd="0" presId="urn:microsoft.com/office/officeart/2008/layout/HexagonCluster"/>
    <dgm:cxn modelId="{F7BC36C5-529A-4DA0-A703-5FD3742A4C88}" type="presParOf" srcId="{61B70045-AEAD-4C26-AA5B-D05B3DC0145E}" destId="{55F03969-5911-4940-933B-3C721E33C500}" srcOrd="0" destOrd="0" presId="urn:microsoft.com/office/officeart/2008/layout/HexagonCluster"/>
    <dgm:cxn modelId="{C0C30234-E129-45AE-B87E-E9D315D4A647}" type="presParOf" srcId="{6DF2AB86-CAC7-445F-B7E5-5E8F95147B4D}" destId="{16D7D70C-041B-4C6C-94D7-ED0CB1B74E66}" srcOrd="16" destOrd="0" presId="urn:microsoft.com/office/officeart/2008/layout/HexagonCluster"/>
    <dgm:cxn modelId="{8F1F41B4-5881-4ED7-A36D-CD8C5D6E6D9F}" type="presParOf" srcId="{16D7D70C-041B-4C6C-94D7-ED0CB1B74E66}" destId="{0DBBC759-5570-4308-8041-9147F0CA8A39}" srcOrd="0" destOrd="0" presId="urn:microsoft.com/office/officeart/2008/layout/HexagonCluster"/>
    <dgm:cxn modelId="{2429EBB2-0298-4396-BDFC-57D215DB8394}" type="presParOf" srcId="{6DF2AB86-CAC7-445F-B7E5-5E8F95147B4D}" destId="{A300AA8E-89A4-426D-A7C3-F2D1BBE5B4C7}" srcOrd="17" destOrd="0" presId="urn:microsoft.com/office/officeart/2008/layout/HexagonCluster"/>
    <dgm:cxn modelId="{41586382-43BC-475E-B473-5CE427FF28A1}" type="presParOf" srcId="{A300AA8E-89A4-426D-A7C3-F2D1BBE5B4C7}" destId="{0106BD11-59A5-4B57-AF8E-6AA63383F661}" srcOrd="0" destOrd="0" presId="urn:microsoft.com/office/officeart/2008/layout/HexagonCluster"/>
    <dgm:cxn modelId="{16DBDAD4-CCA0-49D9-8C10-27F120F5A40C}" type="presParOf" srcId="{6DF2AB86-CAC7-445F-B7E5-5E8F95147B4D}" destId="{C43E02E0-80C4-4349-B357-20BE36DADEA0}" srcOrd="18" destOrd="0" presId="urn:microsoft.com/office/officeart/2008/layout/HexagonCluster"/>
    <dgm:cxn modelId="{433C6593-8E2C-4E74-9851-05CBA861B66D}" type="presParOf" srcId="{C43E02E0-80C4-4349-B357-20BE36DADEA0}" destId="{AC74F8A0-CB34-445C-B863-1FCDC14E6202}" srcOrd="0" destOrd="0" presId="urn:microsoft.com/office/officeart/2008/layout/HexagonCluster"/>
    <dgm:cxn modelId="{D025E541-FE71-47FA-BFDC-A03E2374C570}" type="presParOf" srcId="{6DF2AB86-CAC7-445F-B7E5-5E8F95147B4D}" destId="{B909A263-2902-40B3-AFE0-25764F3BAD52}" srcOrd="19" destOrd="0" presId="urn:microsoft.com/office/officeart/2008/layout/HexagonCluster"/>
    <dgm:cxn modelId="{F1211452-90BF-4C4A-85EB-96D4C9924151}" type="presParOf" srcId="{B909A263-2902-40B3-AFE0-25764F3BAD52}" destId="{DD9DED44-DEB4-4243-B81D-86A9BF90D613}" srcOrd="0" destOrd="0" presId="urn:microsoft.com/office/officeart/2008/layout/HexagonCluster"/>
    <dgm:cxn modelId="{FD2A6C5C-F816-49B2-88BF-BBF977D3E7CD}" type="presParOf" srcId="{6DF2AB86-CAC7-445F-B7E5-5E8F95147B4D}" destId="{F7828910-33ED-4503-A649-2407CDCCEBBA}" srcOrd="20" destOrd="0" presId="urn:microsoft.com/office/officeart/2008/layout/HexagonCluster"/>
    <dgm:cxn modelId="{320F3F18-A760-4D72-8D7D-7D60EF470191}" type="presParOf" srcId="{F7828910-33ED-4503-A649-2407CDCCEBBA}" destId="{15B578F2-8161-4BB1-AE54-9CFA19206E2D}" srcOrd="0" destOrd="0" presId="urn:microsoft.com/office/officeart/2008/layout/HexagonCluster"/>
    <dgm:cxn modelId="{7A70D5E6-00E2-459C-8281-8C4CE37C0FA6}" type="presParOf" srcId="{6DF2AB86-CAC7-445F-B7E5-5E8F95147B4D}" destId="{C88547ED-E736-41AA-9811-992E319E0965}" srcOrd="21" destOrd="0" presId="urn:microsoft.com/office/officeart/2008/layout/HexagonCluster"/>
    <dgm:cxn modelId="{916C322B-ABAD-472F-90A8-ECC2D9A5AFEB}" type="presParOf" srcId="{C88547ED-E736-41AA-9811-992E319E0965}" destId="{4DEEE8CC-E529-4B01-8CCB-FFC0450520A5}" srcOrd="0" destOrd="0" presId="urn:microsoft.com/office/officeart/2008/layout/HexagonCluster"/>
    <dgm:cxn modelId="{87467E1D-4CE8-45B6-9DC0-914D68D60B6F}" type="presParOf" srcId="{6DF2AB86-CAC7-445F-B7E5-5E8F95147B4D}" destId="{4402AFF7-B941-4C18-B0AA-568C5D0E4037}" srcOrd="22" destOrd="0" presId="urn:microsoft.com/office/officeart/2008/layout/HexagonCluster"/>
    <dgm:cxn modelId="{4367E526-3BAE-46ED-9505-4BBD33CB3C1F}" type="presParOf" srcId="{4402AFF7-B941-4C18-B0AA-568C5D0E4037}" destId="{8B3DB7FA-D7A1-4AC4-8CBD-AF0DF855B2B8}" srcOrd="0" destOrd="0" presId="urn:microsoft.com/office/officeart/2008/layout/HexagonCluster"/>
    <dgm:cxn modelId="{A1A159AA-1E89-4035-984C-ADDDD70FFD46}" type="presParOf" srcId="{6DF2AB86-CAC7-445F-B7E5-5E8F95147B4D}" destId="{6F44A8AF-ABF2-4A03-8F9F-BA6DBC0EC203}" srcOrd="23" destOrd="0" presId="urn:microsoft.com/office/officeart/2008/layout/HexagonCluster"/>
    <dgm:cxn modelId="{4D61A85F-5185-4C34-9D83-B4E5123EC788}" type="presParOf" srcId="{6F44A8AF-ABF2-4A03-8F9F-BA6DBC0EC203}" destId="{E3041D22-5ACD-4CD5-9BB5-84D2A283B4FB}" srcOrd="0" destOrd="0" presId="urn:microsoft.com/office/officeart/2008/layout/HexagonCluster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D68341-B3EA-41BA-AB05-425E96CA1226}" type="doc">
      <dgm:prSet loTypeId="urn:microsoft.com/office/officeart/2018/2/layout/IconLabelDescriptionList" loCatId="icon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B3210104-D82B-456F-9232-47A07B786100}">
      <dgm:prSet phldrT="[Texto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ES" b="1" dirty="0">
              <a:effectLst/>
              <a:latin typeface="Bahnschrift SemiBold SemiConden" panose="020B0502040204020203" pitchFamily="34" charset="0"/>
            </a:rPr>
            <a:t>O1 Análisis del aprendizaje basado en el trabajo UPWOOD</a:t>
          </a:r>
          <a:endParaRPr lang="en-GB" b="1" noProof="0" dirty="0">
            <a:effectLst/>
            <a:latin typeface="Bahnschrift SemiBold SemiConden" panose="020B0502040204020203" pitchFamily="34" charset="0"/>
          </a:endParaRPr>
        </a:p>
      </dgm:t>
    </dgm:pt>
    <dgm:pt modelId="{08E39308-A925-4EAB-A43C-F1E47949DD4F}" type="parTrans" cxnId="{E05185F6-9133-4FF2-90BC-BC0AFF70E57E}">
      <dgm:prSet/>
      <dgm:spPr/>
      <dgm:t>
        <a:bodyPr/>
        <a:lstStyle/>
        <a:p>
          <a:pPr algn="ctr"/>
          <a:endParaRPr lang="es-ES" sz="2000"/>
        </a:p>
      </dgm:t>
    </dgm:pt>
    <dgm:pt modelId="{E7494D77-11EF-46BD-9929-7AD3A6D494AB}" type="sibTrans" cxnId="{E05185F6-9133-4FF2-90BC-BC0AFF70E57E}">
      <dgm:prSet/>
      <dgm:spPr/>
      <dgm:t>
        <a:bodyPr/>
        <a:lstStyle/>
        <a:p>
          <a:pPr algn="ctr"/>
          <a:endParaRPr lang="es-ES"/>
        </a:p>
      </dgm:t>
    </dgm:pt>
    <dgm:pt modelId="{83B98DFA-06B7-4952-AB9E-06AB78B5F41E}">
      <dgm:prSet phldrT="[Texto]" custT="1"/>
      <dgm:spPr/>
      <dgm:t>
        <a:bodyPr/>
        <a:lstStyle/>
        <a:p>
          <a:pPr algn="just">
            <a:lnSpc>
              <a:spcPct val="100000"/>
            </a:lnSpc>
          </a:pPr>
          <a:r>
            <a:rPr lang="es-ES" sz="1600" b="1" dirty="0"/>
            <a:t>Análisis de las necesidades actuales y futuras en materia de aptitudes y conocimientos que conduzcan a la obtención de resultados de aprendizaje
</a:t>
          </a:r>
          <a:endParaRPr lang="es-ES" sz="1600" dirty="0"/>
        </a:p>
      </dgm:t>
    </dgm:pt>
    <dgm:pt modelId="{723AB1A3-E6EB-44D5-9904-4467CAD2AEF5}" type="parTrans" cxnId="{9D9036A7-7097-4EC6-B4A0-8DA99CEBFA8E}">
      <dgm:prSet/>
      <dgm:spPr/>
      <dgm:t>
        <a:bodyPr/>
        <a:lstStyle/>
        <a:p>
          <a:pPr algn="ctr"/>
          <a:endParaRPr lang="es-ES" sz="2000"/>
        </a:p>
      </dgm:t>
    </dgm:pt>
    <dgm:pt modelId="{89178210-FAE3-4E1B-988B-2AEA2F3A62AB}" type="sibTrans" cxnId="{9D9036A7-7097-4EC6-B4A0-8DA99CEBFA8E}">
      <dgm:prSet/>
      <dgm:spPr/>
      <dgm:t>
        <a:bodyPr/>
        <a:lstStyle/>
        <a:p>
          <a:pPr algn="ctr"/>
          <a:endParaRPr lang="es-ES"/>
        </a:p>
      </dgm:t>
    </dgm:pt>
    <dgm:pt modelId="{4A04A4D8-40FE-4DD7-9E17-3D9CCEADD869}">
      <dgm:prSet phldrT="[Texto]"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ES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O2 Unidades de aprendizaje UPWOOD y recursos educativos abiertos</a:t>
          </a:r>
        </a:p>
      </dgm:t>
    </dgm:pt>
    <dgm:pt modelId="{718298CD-A0FB-4226-8C6C-62350DAB0169}" type="parTrans" cxnId="{63E0BB6A-F036-424B-BC44-3134E0E972E9}">
      <dgm:prSet/>
      <dgm:spPr/>
      <dgm:t>
        <a:bodyPr/>
        <a:lstStyle/>
        <a:p>
          <a:pPr algn="ctr"/>
          <a:endParaRPr lang="es-ES" sz="2000"/>
        </a:p>
      </dgm:t>
    </dgm:pt>
    <dgm:pt modelId="{A65EEC3B-43D2-4ACF-8FC5-A0E1D8C5D9B3}" type="sibTrans" cxnId="{63E0BB6A-F036-424B-BC44-3134E0E972E9}">
      <dgm:prSet/>
      <dgm:spPr/>
      <dgm:t>
        <a:bodyPr/>
        <a:lstStyle/>
        <a:p>
          <a:pPr algn="ctr"/>
          <a:endParaRPr lang="es-ES"/>
        </a:p>
      </dgm:t>
    </dgm:pt>
    <dgm:pt modelId="{0B9D5F6F-A93F-4A8E-B0C1-7F247F553645}">
      <dgm:prSet phldrT="[Texto]" custT="1"/>
      <dgm:spPr/>
      <dgm:t>
        <a:bodyPr/>
        <a:lstStyle/>
        <a:p>
          <a:pPr algn="just">
            <a:lnSpc>
              <a:spcPct val="100000"/>
            </a:lnSpc>
          </a:pPr>
          <a:r>
            <a:rPr lang="es-ES" sz="1600" b="1" dirty="0"/>
            <a:t>Elaboración de la estructura de un programa de estudios sobre tecnologías, métodos y aplicaciones prácticas de la carpintería innovadoras y eficientes desde el punto de vista energético.</a:t>
          </a:r>
          <a:endParaRPr lang="en-GB" sz="1600" noProof="0" dirty="0"/>
        </a:p>
      </dgm:t>
    </dgm:pt>
    <dgm:pt modelId="{1ED84998-D4D0-4A22-8A2D-B5D7662328FA}" type="parTrans" cxnId="{47A9C0A0-E975-4413-A866-A31BC0DE4E5D}">
      <dgm:prSet/>
      <dgm:spPr/>
      <dgm:t>
        <a:bodyPr/>
        <a:lstStyle/>
        <a:p>
          <a:pPr algn="ctr"/>
          <a:endParaRPr lang="es-ES" sz="2000"/>
        </a:p>
      </dgm:t>
    </dgm:pt>
    <dgm:pt modelId="{1A3AFDF1-AB0C-4207-B012-690E8F5ED9B0}" type="sibTrans" cxnId="{47A9C0A0-E975-4413-A866-A31BC0DE4E5D}">
      <dgm:prSet/>
      <dgm:spPr/>
      <dgm:t>
        <a:bodyPr/>
        <a:lstStyle/>
        <a:p>
          <a:pPr algn="ctr"/>
          <a:endParaRPr lang="es-ES"/>
        </a:p>
      </dgm:t>
    </dgm:pt>
    <dgm:pt modelId="{8B29D8CE-40D6-40FB-BE34-0AEE1D83D047}">
      <dgm:prSet phldrT="[Texto]" custT="1"/>
      <dgm:spPr/>
      <dgm:t>
        <a:bodyPr/>
        <a:lstStyle/>
        <a:p>
          <a:pPr algn="just">
            <a:lnSpc>
              <a:spcPct val="100000"/>
            </a:lnSpc>
          </a:pPr>
          <a:r>
            <a:rPr lang="es-ES" sz="1600" b="1" dirty="0"/>
            <a:t>Creación de los materiales pedagógicos correspondientes que se ofrecerán como recursos de educación abierta.
</a:t>
          </a:r>
          <a:endParaRPr lang="es-ES" sz="1600" dirty="0"/>
        </a:p>
      </dgm:t>
    </dgm:pt>
    <dgm:pt modelId="{767E42EF-E10D-486D-808A-089DC767FD94}" type="parTrans" cxnId="{85B0E9FB-9365-4A3C-AED4-952415AA65DD}">
      <dgm:prSet/>
      <dgm:spPr/>
      <dgm:t>
        <a:bodyPr/>
        <a:lstStyle/>
        <a:p>
          <a:pPr algn="ctr"/>
          <a:endParaRPr lang="es-ES"/>
        </a:p>
      </dgm:t>
    </dgm:pt>
    <dgm:pt modelId="{A1560F27-22FF-4D70-A3A9-E6191B9ADCE8}" type="sibTrans" cxnId="{85B0E9FB-9365-4A3C-AED4-952415AA65DD}">
      <dgm:prSet/>
      <dgm:spPr/>
      <dgm:t>
        <a:bodyPr/>
        <a:lstStyle/>
        <a:p>
          <a:pPr algn="ctr"/>
          <a:endParaRPr lang="es-ES"/>
        </a:p>
      </dgm:t>
    </dgm:pt>
    <dgm:pt modelId="{39F9AACF-2A04-407A-81D6-115FE062FB6B}" type="pres">
      <dgm:prSet presAssocID="{27D68341-B3EA-41BA-AB05-425E96CA1226}" presName="root" presStyleCnt="0">
        <dgm:presLayoutVars>
          <dgm:dir/>
          <dgm:resizeHandles val="exact"/>
        </dgm:presLayoutVars>
      </dgm:prSet>
      <dgm:spPr/>
    </dgm:pt>
    <dgm:pt modelId="{E5106012-A21D-4532-BAD3-F200CC05DC37}" type="pres">
      <dgm:prSet presAssocID="{B3210104-D82B-456F-9232-47A07B786100}" presName="compNode" presStyleCnt="0"/>
      <dgm:spPr/>
    </dgm:pt>
    <dgm:pt modelId="{BC6D5DE7-F7FC-4CB3-81A5-89530D10AE6E}" type="pres">
      <dgm:prSet presAssocID="{B3210104-D82B-456F-9232-47A07B786100}" presName="iconRect" presStyleLbl="node1" presStyleIdx="0" presStyleCnt="2" custScaleX="87301" custScaleY="85531" custLinFactX="1788" custLinFactNeighborX="100000" custLinFactNeighborY="-1105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ción con gráfico circular"/>
        </a:ext>
      </dgm:extLst>
    </dgm:pt>
    <dgm:pt modelId="{A3A89421-65FA-4AE6-8D0A-907A75668B8C}" type="pres">
      <dgm:prSet presAssocID="{B3210104-D82B-456F-9232-47A07B786100}" presName="iconSpace" presStyleCnt="0"/>
      <dgm:spPr/>
    </dgm:pt>
    <dgm:pt modelId="{DFA55830-17BD-43B0-AC51-F79C46BBCFF3}" type="pres">
      <dgm:prSet presAssocID="{B3210104-D82B-456F-9232-47A07B786100}" presName="parTx" presStyleLbl="revTx" presStyleIdx="0" presStyleCnt="4" custScaleX="87339" custLinFactNeighborX="3236" custLinFactNeighborY="-32641">
        <dgm:presLayoutVars>
          <dgm:chMax val="0"/>
          <dgm:chPref val="0"/>
        </dgm:presLayoutVars>
      </dgm:prSet>
      <dgm:spPr/>
    </dgm:pt>
    <dgm:pt modelId="{B782C832-A819-412A-AD0A-64208374F48E}" type="pres">
      <dgm:prSet presAssocID="{B3210104-D82B-456F-9232-47A07B786100}" presName="txSpace" presStyleCnt="0"/>
      <dgm:spPr/>
    </dgm:pt>
    <dgm:pt modelId="{98670840-0329-4479-BC9E-FBB20689B381}" type="pres">
      <dgm:prSet presAssocID="{B3210104-D82B-456F-9232-47A07B786100}" presName="desTx" presStyleLbl="revTx" presStyleIdx="1" presStyleCnt="4" custScaleX="84259" custScaleY="841573" custLinFactY="197697" custLinFactNeighborX="4053" custLinFactNeighborY="200000">
        <dgm:presLayoutVars/>
      </dgm:prSet>
      <dgm:spPr/>
    </dgm:pt>
    <dgm:pt modelId="{8C964767-ED2D-4C57-983E-0E6C17356F2C}" type="pres">
      <dgm:prSet presAssocID="{E7494D77-11EF-46BD-9929-7AD3A6D494AB}" presName="sibTrans" presStyleCnt="0"/>
      <dgm:spPr/>
    </dgm:pt>
    <dgm:pt modelId="{A978FAE5-1EF7-40EA-8C94-E73D68DD0C21}" type="pres">
      <dgm:prSet presAssocID="{4A04A4D8-40FE-4DD7-9E17-3D9CCEADD869}" presName="compNode" presStyleCnt="0"/>
      <dgm:spPr/>
    </dgm:pt>
    <dgm:pt modelId="{9D6C4125-FA12-4B07-AA07-87A6395B0533}" type="pres">
      <dgm:prSet presAssocID="{4A04A4D8-40FE-4DD7-9E17-3D9CCEADD869}" presName="iconRect" presStyleLbl="node1" presStyleIdx="1" presStyleCnt="2" custScaleX="87301" custScaleY="85531" custLinFactNeighborX="72842" custLinFactNeighborY="-606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144B1282-5C68-4AAF-8E7A-C38158570DA0}" type="pres">
      <dgm:prSet presAssocID="{4A04A4D8-40FE-4DD7-9E17-3D9CCEADD869}" presName="iconSpace" presStyleCnt="0"/>
      <dgm:spPr/>
    </dgm:pt>
    <dgm:pt modelId="{4F7CDD7F-A9C2-4E62-BF77-FF20C73DD6CD}" type="pres">
      <dgm:prSet presAssocID="{4A04A4D8-40FE-4DD7-9E17-3D9CCEADD869}" presName="parTx" presStyleLbl="revTx" presStyleIdx="2" presStyleCnt="4" custScaleX="118409" custLinFactNeighborX="-11949" custLinFactNeighborY="-25557">
        <dgm:presLayoutVars>
          <dgm:chMax val="0"/>
          <dgm:chPref val="0"/>
        </dgm:presLayoutVars>
      </dgm:prSet>
      <dgm:spPr/>
    </dgm:pt>
    <dgm:pt modelId="{18B68629-A0F7-4A73-9BCE-69B37C4E138C}" type="pres">
      <dgm:prSet presAssocID="{4A04A4D8-40FE-4DD7-9E17-3D9CCEADD869}" presName="txSpace" presStyleCnt="0"/>
      <dgm:spPr/>
    </dgm:pt>
    <dgm:pt modelId="{22B52FA8-323D-4237-8579-6C0956CDE855}" type="pres">
      <dgm:prSet presAssocID="{4A04A4D8-40FE-4DD7-9E17-3D9CCEADD869}" presName="desTx" presStyleLbl="revTx" presStyleIdx="3" presStyleCnt="4" custScaleX="120387" custScaleY="1064237" custLinFactY="274710" custLinFactNeighborX="-10575" custLinFactNeighborY="300000">
        <dgm:presLayoutVars/>
      </dgm:prSet>
      <dgm:spPr/>
    </dgm:pt>
  </dgm:ptLst>
  <dgm:cxnLst>
    <dgm:cxn modelId="{29C27243-17FF-4465-94F6-47B88301C494}" type="presOf" srcId="{83B98DFA-06B7-4952-AB9E-06AB78B5F41E}" destId="{98670840-0329-4479-BC9E-FBB20689B381}" srcOrd="0" destOrd="0" presId="urn:microsoft.com/office/officeart/2018/2/layout/IconLabelDescriptionList"/>
    <dgm:cxn modelId="{7D463A47-344E-4A58-B14A-1C6ECCBF264E}" type="presOf" srcId="{4A04A4D8-40FE-4DD7-9E17-3D9CCEADD869}" destId="{4F7CDD7F-A9C2-4E62-BF77-FF20C73DD6CD}" srcOrd="0" destOrd="0" presId="urn:microsoft.com/office/officeart/2018/2/layout/IconLabelDescriptionList"/>
    <dgm:cxn modelId="{63E0BB6A-F036-424B-BC44-3134E0E972E9}" srcId="{27D68341-B3EA-41BA-AB05-425E96CA1226}" destId="{4A04A4D8-40FE-4DD7-9E17-3D9CCEADD869}" srcOrd="1" destOrd="0" parTransId="{718298CD-A0FB-4226-8C6C-62350DAB0169}" sibTransId="{A65EEC3B-43D2-4ACF-8FC5-A0E1D8C5D9B3}"/>
    <dgm:cxn modelId="{E2703A82-BFB9-4373-A437-7EBB70FD0452}" type="presOf" srcId="{0B9D5F6F-A93F-4A8E-B0C1-7F247F553645}" destId="{22B52FA8-323D-4237-8579-6C0956CDE855}" srcOrd="0" destOrd="0" presId="urn:microsoft.com/office/officeart/2018/2/layout/IconLabelDescriptionList"/>
    <dgm:cxn modelId="{F38E6D93-84FC-4080-A340-8B38B1B6A1A7}" type="presOf" srcId="{8B29D8CE-40D6-40FB-BE34-0AEE1D83D047}" destId="{22B52FA8-323D-4237-8579-6C0956CDE855}" srcOrd="0" destOrd="1" presId="urn:microsoft.com/office/officeart/2018/2/layout/IconLabelDescriptionList"/>
    <dgm:cxn modelId="{12258399-BC30-4F78-A188-02A1C84F186F}" type="presOf" srcId="{27D68341-B3EA-41BA-AB05-425E96CA1226}" destId="{39F9AACF-2A04-407A-81D6-115FE062FB6B}" srcOrd="0" destOrd="0" presId="urn:microsoft.com/office/officeart/2018/2/layout/IconLabelDescriptionList"/>
    <dgm:cxn modelId="{47A9C0A0-E975-4413-A866-A31BC0DE4E5D}" srcId="{4A04A4D8-40FE-4DD7-9E17-3D9CCEADD869}" destId="{0B9D5F6F-A93F-4A8E-B0C1-7F247F553645}" srcOrd="0" destOrd="0" parTransId="{1ED84998-D4D0-4A22-8A2D-B5D7662328FA}" sibTransId="{1A3AFDF1-AB0C-4207-B012-690E8F5ED9B0}"/>
    <dgm:cxn modelId="{9D9036A7-7097-4EC6-B4A0-8DA99CEBFA8E}" srcId="{B3210104-D82B-456F-9232-47A07B786100}" destId="{83B98DFA-06B7-4952-AB9E-06AB78B5F41E}" srcOrd="0" destOrd="0" parTransId="{723AB1A3-E6EB-44D5-9904-4467CAD2AEF5}" sibTransId="{89178210-FAE3-4E1B-988B-2AEA2F3A62AB}"/>
    <dgm:cxn modelId="{E5C03CB5-A02D-4A96-B666-0C7FE932B786}" type="presOf" srcId="{B3210104-D82B-456F-9232-47A07B786100}" destId="{DFA55830-17BD-43B0-AC51-F79C46BBCFF3}" srcOrd="0" destOrd="0" presId="urn:microsoft.com/office/officeart/2018/2/layout/IconLabelDescriptionList"/>
    <dgm:cxn modelId="{E05185F6-9133-4FF2-90BC-BC0AFF70E57E}" srcId="{27D68341-B3EA-41BA-AB05-425E96CA1226}" destId="{B3210104-D82B-456F-9232-47A07B786100}" srcOrd="0" destOrd="0" parTransId="{08E39308-A925-4EAB-A43C-F1E47949DD4F}" sibTransId="{E7494D77-11EF-46BD-9929-7AD3A6D494AB}"/>
    <dgm:cxn modelId="{85B0E9FB-9365-4A3C-AED4-952415AA65DD}" srcId="{4A04A4D8-40FE-4DD7-9E17-3D9CCEADD869}" destId="{8B29D8CE-40D6-40FB-BE34-0AEE1D83D047}" srcOrd="1" destOrd="0" parTransId="{767E42EF-E10D-486D-808A-089DC767FD94}" sibTransId="{A1560F27-22FF-4D70-A3A9-E6191B9ADCE8}"/>
    <dgm:cxn modelId="{8A1B2F72-1A00-47A2-A9B9-3DCFC4B7FE0E}" type="presParOf" srcId="{39F9AACF-2A04-407A-81D6-115FE062FB6B}" destId="{E5106012-A21D-4532-BAD3-F200CC05DC37}" srcOrd="0" destOrd="0" presId="urn:microsoft.com/office/officeart/2018/2/layout/IconLabelDescriptionList"/>
    <dgm:cxn modelId="{12E632D7-5097-4A8D-9D07-4ED0873A5C55}" type="presParOf" srcId="{E5106012-A21D-4532-BAD3-F200CC05DC37}" destId="{BC6D5DE7-F7FC-4CB3-81A5-89530D10AE6E}" srcOrd="0" destOrd="0" presId="urn:microsoft.com/office/officeart/2018/2/layout/IconLabelDescriptionList"/>
    <dgm:cxn modelId="{DE14CB16-936B-4A7C-961F-ED4B5668B746}" type="presParOf" srcId="{E5106012-A21D-4532-BAD3-F200CC05DC37}" destId="{A3A89421-65FA-4AE6-8D0A-907A75668B8C}" srcOrd="1" destOrd="0" presId="urn:microsoft.com/office/officeart/2018/2/layout/IconLabelDescriptionList"/>
    <dgm:cxn modelId="{C7A610A0-5A3E-4F4C-AD51-A29E425F307D}" type="presParOf" srcId="{E5106012-A21D-4532-BAD3-F200CC05DC37}" destId="{DFA55830-17BD-43B0-AC51-F79C46BBCFF3}" srcOrd="2" destOrd="0" presId="urn:microsoft.com/office/officeart/2018/2/layout/IconLabelDescriptionList"/>
    <dgm:cxn modelId="{F18E959A-95F4-4D86-A4CE-63FDE412523F}" type="presParOf" srcId="{E5106012-A21D-4532-BAD3-F200CC05DC37}" destId="{B782C832-A819-412A-AD0A-64208374F48E}" srcOrd="3" destOrd="0" presId="urn:microsoft.com/office/officeart/2018/2/layout/IconLabelDescriptionList"/>
    <dgm:cxn modelId="{114D88B0-299A-48B1-9950-E65A3128B4FB}" type="presParOf" srcId="{E5106012-A21D-4532-BAD3-F200CC05DC37}" destId="{98670840-0329-4479-BC9E-FBB20689B381}" srcOrd="4" destOrd="0" presId="urn:microsoft.com/office/officeart/2018/2/layout/IconLabelDescriptionList"/>
    <dgm:cxn modelId="{860AC545-9A93-4DD2-83FE-8366F3FFA466}" type="presParOf" srcId="{39F9AACF-2A04-407A-81D6-115FE062FB6B}" destId="{8C964767-ED2D-4C57-983E-0E6C17356F2C}" srcOrd="1" destOrd="0" presId="urn:microsoft.com/office/officeart/2018/2/layout/IconLabelDescriptionList"/>
    <dgm:cxn modelId="{AA863AB2-6F42-46F0-933C-F8D1D08F92C0}" type="presParOf" srcId="{39F9AACF-2A04-407A-81D6-115FE062FB6B}" destId="{A978FAE5-1EF7-40EA-8C94-E73D68DD0C21}" srcOrd="2" destOrd="0" presId="urn:microsoft.com/office/officeart/2018/2/layout/IconLabelDescriptionList"/>
    <dgm:cxn modelId="{D0F1C6C3-5C5E-43F2-9D7F-9F2833A5401C}" type="presParOf" srcId="{A978FAE5-1EF7-40EA-8C94-E73D68DD0C21}" destId="{9D6C4125-FA12-4B07-AA07-87A6395B0533}" srcOrd="0" destOrd="0" presId="urn:microsoft.com/office/officeart/2018/2/layout/IconLabelDescriptionList"/>
    <dgm:cxn modelId="{6A0E56E3-D826-42B3-93F2-CC9099E94AEF}" type="presParOf" srcId="{A978FAE5-1EF7-40EA-8C94-E73D68DD0C21}" destId="{144B1282-5C68-4AAF-8E7A-C38158570DA0}" srcOrd="1" destOrd="0" presId="urn:microsoft.com/office/officeart/2018/2/layout/IconLabelDescriptionList"/>
    <dgm:cxn modelId="{14F16A55-9F94-4FF9-8E29-4FC094534BF0}" type="presParOf" srcId="{A978FAE5-1EF7-40EA-8C94-E73D68DD0C21}" destId="{4F7CDD7F-A9C2-4E62-BF77-FF20C73DD6CD}" srcOrd="2" destOrd="0" presId="urn:microsoft.com/office/officeart/2018/2/layout/IconLabelDescriptionList"/>
    <dgm:cxn modelId="{47FDB7F7-1E61-4D18-8A5E-BFE5BC50ECBA}" type="presParOf" srcId="{A978FAE5-1EF7-40EA-8C94-E73D68DD0C21}" destId="{18B68629-A0F7-4A73-9BCE-69B37C4E138C}" srcOrd="3" destOrd="0" presId="urn:microsoft.com/office/officeart/2018/2/layout/IconLabelDescriptionList"/>
    <dgm:cxn modelId="{0B7EE1B0-DA7E-4408-AC0A-8BC678B6100A}" type="presParOf" srcId="{A978FAE5-1EF7-40EA-8C94-E73D68DD0C21}" destId="{22B52FA8-323D-4237-8579-6C0956CDE855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D68341-B3EA-41BA-AB05-425E96CA1226}" type="doc">
      <dgm:prSet loTypeId="urn:microsoft.com/office/officeart/2018/2/layout/IconLabelDescriptionList" loCatId="icon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B3210104-D82B-456F-9232-47A07B786100}">
      <dgm:prSet phldrT="[Texto]"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O3 </a:t>
          </a:r>
          <a:r>
            <a:rPr lang="es-E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Escenarios de formación en línea</a:t>
          </a:r>
          <a:endParaRPr lang="en-GB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/>
            <a:latin typeface="Bahnschrift SemiBold SemiConden" panose="020B0502040204020203" pitchFamily="34" charset="0"/>
            <a:ea typeface="+mn-ea"/>
            <a:cs typeface="+mn-cs"/>
          </a:endParaRPr>
        </a:p>
      </dgm:t>
    </dgm:pt>
    <dgm:pt modelId="{08E39308-A925-4EAB-A43C-F1E47949DD4F}" type="parTrans" cxnId="{E05185F6-9133-4FF2-90BC-BC0AFF70E57E}">
      <dgm:prSet/>
      <dgm:spPr/>
      <dgm:t>
        <a:bodyPr/>
        <a:lstStyle/>
        <a:p>
          <a:pPr algn="ctr"/>
          <a:endParaRPr lang="es-ES" sz="3200"/>
        </a:p>
      </dgm:t>
    </dgm:pt>
    <dgm:pt modelId="{E7494D77-11EF-46BD-9929-7AD3A6D494AB}" type="sibTrans" cxnId="{E05185F6-9133-4FF2-90BC-BC0AFF70E57E}">
      <dgm:prSet/>
      <dgm:spPr/>
      <dgm:t>
        <a:bodyPr/>
        <a:lstStyle/>
        <a:p>
          <a:pPr algn="ctr"/>
          <a:endParaRPr lang="es-ES" sz="2800"/>
        </a:p>
      </dgm:t>
    </dgm:pt>
    <dgm:pt modelId="{83B98DFA-06B7-4952-AB9E-06AB78B5F41E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S" sz="17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Elaboración, ensayo e impartición de Escenarios de capacitación en línea sobre el trabajo con madera en la construcción, promoviendo la adopción de prácticas innovadoras y flexibles en materia de educación y formación profesional.</a:t>
          </a:r>
        </a:p>
      </dgm:t>
    </dgm:pt>
    <dgm:pt modelId="{723AB1A3-E6EB-44D5-9904-4467CAD2AEF5}" type="parTrans" cxnId="{9D9036A7-7097-4EC6-B4A0-8DA99CEBFA8E}">
      <dgm:prSet/>
      <dgm:spPr/>
      <dgm:t>
        <a:bodyPr/>
        <a:lstStyle/>
        <a:p>
          <a:pPr algn="ctr"/>
          <a:endParaRPr lang="es-ES" sz="3200"/>
        </a:p>
      </dgm:t>
    </dgm:pt>
    <dgm:pt modelId="{89178210-FAE3-4E1B-988B-2AEA2F3A62AB}" type="sibTrans" cxnId="{9D9036A7-7097-4EC6-B4A0-8DA99CEBFA8E}">
      <dgm:prSet/>
      <dgm:spPr/>
      <dgm:t>
        <a:bodyPr/>
        <a:lstStyle/>
        <a:p>
          <a:pPr algn="ctr"/>
          <a:endParaRPr lang="es-ES" sz="2800"/>
        </a:p>
      </dgm:t>
    </dgm:pt>
    <dgm:pt modelId="{4A04A4D8-40FE-4DD7-9E17-3D9CCEADD869}">
      <dgm:prSet phldrT="[Texto]" custT="1"/>
      <dgm:spPr/>
      <dgm:t>
        <a:bodyPr/>
        <a:lstStyle/>
        <a:p>
          <a:pPr algn="just">
            <a:lnSpc>
              <a:spcPct val="100000"/>
            </a:lnSpc>
            <a:defRPr b="1"/>
          </a:pPr>
          <a:r>
            <a:rPr lang="en-GB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O4 </a:t>
          </a:r>
          <a:r>
            <a:rPr lang="es-E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Marco para la integración de componentes del entorno en el plan de estudios y los planes de certificación de aprendizaje en el puesto de trabajo  del sector de la construcción</a:t>
          </a:r>
          <a:endParaRPr lang="en-GB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/>
            <a:latin typeface="Bahnschrift SemiBold SemiConden" panose="020B0502040204020203" pitchFamily="34" charset="0"/>
            <a:ea typeface="+mn-ea"/>
            <a:cs typeface="+mn-cs"/>
          </a:endParaRPr>
        </a:p>
      </dgm:t>
    </dgm:pt>
    <dgm:pt modelId="{718298CD-A0FB-4226-8C6C-62350DAB0169}" type="parTrans" cxnId="{63E0BB6A-F036-424B-BC44-3134E0E972E9}">
      <dgm:prSet/>
      <dgm:spPr/>
      <dgm:t>
        <a:bodyPr/>
        <a:lstStyle/>
        <a:p>
          <a:pPr algn="ctr"/>
          <a:endParaRPr lang="es-ES" sz="3200"/>
        </a:p>
      </dgm:t>
    </dgm:pt>
    <dgm:pt modelId="{A65EEC3B-43D2-4ACF-8FC5-A0E1D8C5D9B3}" type="sibTrans" cxnId="{63E0BB6A-F036-424B-BC44-3134E0E972E9}">
      <dgm:prSet/>
      <dgm:spPr/>
      <dgm:t>
        <a:bodyPr/>
        <a:lstStyle/>
        <a:p>
          <a:pPr algn="ctr"/>
          <a:endParaRPr lang="es-ES" sz="2800"/>
        </a:p>
      </dgm:t>
    </dgm:pt>
    <dgm:pt modelId="{0B9D5F6F-A93F-4A8E-B0C1-7F247F553645}">
      <dgm:prSet phldrT="[Texto]" custT="1"/>
      <dgm:spPr/>
      <dgm:t>
        <a:bodyPr/>
        <a:lstStyle/>
        <a:p>
          <a:pPr algn="just">
            <a:lnSpc>
              <a:spcPct val="100000"/>
            </a:lnSpc>
          </a:pPr>
          <a:r>
            <a:rPr lang="es-ES" sz="17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Participación de los principales encargados de la formulación de políticas y las partes interesadas en el reconocimiento de los resultados del aprendizaje en materia de madera, así como en el apoyo a la integración de las aptitudes para el trabajo de la madera en la construcción en las normas profesionales.
</a:t>
          </a:r>
        </a:p>
      </dgm:t>
    </dgm:pt>
    <dgm:pt modelId="{1ED84998-D4D0-4A22-8A2D-B5D7662328FA}" type="parTrans" cxnId="{47A9C0A0-E975-4413-A866-A31BC0DE4E5D}">
      <dgm:prSet/>
      <dgm:spPr/>
      <dgm:t>
        <a:bodyPr/>
        <a:lstStyle/>
        <a:p>
          <a:pPr algn="ctr"/>
          <a:endParaRPr lang="es-ES" sz="3200"/>
        </a:p>
      </dgm:t>
    </dgm:pt>
    <dgm:pt modelId="{1A3AFDF1-AB0C-4207-B012-690E8F5ED9B0}" type="sibTrans" cxnId="{47A9C0A0-E975-4413-A866-A31BC0DE4E5D}">
      <dgm:prSet/>
      <dgm:spPr/>
      <dgm:t>
        <a:bodyPr/>
        <a:lstStyle/>
        <a:p>
          <a:pPr algn="ctr"/>
          <a:endParaRPr lang="es-ES" sz="2800"/>
        </a:p>
      </dgm:t>
    </dgm:pt>
    <dgm:pt modelId="{8E5C0653-011F-4FBB-90D2-C84EE74CFDB3}" type="pres">
      <dgm:prSet presAssocID="{27D68341-B3EA-41BA-AB05-425E96CA1226}" presName="root" presStyleCnt="0">
        <dgm:presLayoutVars>
          <dgm:dir/>
          <dgm:resizeHandles val="exact"/>
        </dgm:presLayoutVars>
      </dgm:prSet>
      <dgm:spPr/>
    </dgm:pt>
    <dgm:pt modelId="{E1A8EBFE-A31C-4CEF-817E-D4B1C3AA9458}" type="pres">
      <dgm:prSet presAssocID="{B3210104-D82B-456F-9232-47A07B786100}" presName="compNode" presStyleCnt="0"/>
      <dgm:spPr/>
    </dgm:pt>
    <dgm:pt modelId="{54CE680D-155B-47C3-9A52-78843AD6D5B6}" type="pres">
      <dgm:prSet presAssocID="{B3210104-D82B-456F-9232-47A07B786100}" presName="iconRect" presStyleLbl="node1" presStyleIdx="0" presStyleCnt="2" custLinFactNeighborX="97640" custLinFactNeighborY="907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FC24B85A-5C06-4C60-97F3-6299F21BBC87}" type="pres">
      <dgm:prSet presAssocID="{B3210104-D82B-456F-9232-47A07B786100}" presName="iconSpace" presStyleCnt="0"/>
      <dgm:spPr/>
    </dgm:pt>
    <dgm:pt modelId="{B0F20899-AF1D-406D-B655-4FA20D549732}" type="pres">
      <dgm:prSet presAssocID="{B3210104-D82B-456F-9232-47A07B786100}" presName="parTx" presStyleLbl="revTx" presStyleIdx="0" presStyleCnt="4" custLinFactNeighborX="-203" custLinFactNeighborY="16734">
        <dgm:presLayoutVars>
          <dgm:chMax val="0"/>
          <dgm:chPref val="0"/>
        </dgm:presLayoutVars>
      </dgm:prSet>
      <dgm:spPr/>
    </dgm:pt>
    <dgm:pt modelId="{F554291D-4B4D-47FD-B4A8-3B8E36DE61AD}" type="pres">
      <dgm:prSet presAssocID="{B3210104-D82B-456F-9232-47A07B786100}" presName="txSpace" presStyleCnt="0"/>
      <dgm:spPr/>
    </dgm:pt>
    <dgm:pt modelId="{487F79D7-FB55-41FC-A143-A3D5CDEC3469}" type="pres">
      <dgm:prSet presAssocID="{B3210104-D82B-456F-9232-47A07B786100}" presName="desTx" presStyleLbl="revTx" presStyleIdx="1" presStyleCnt="4">
        <dgm:presLayoutVars/>
      </dgm:prSet>
      <dgm:spPr/>
    </dgm:pt>
    <dgm:pt modelId="{E2673FFC-022E-493E-B6C0-1680A821674A}" type="pres">
      <dgm:prSet presAssocID="{E7494D77-11EF-46BD-9929-7AD3A6D494AB}" presName="sibTrans" presStyleCnt="0"/>
      <dgm:spPr/>
    </dgm:pt>
    <dgm:pt modelId="{3B56F857-8CED-46A3-BBB6-91C35980CD0F}" type="pres">
      <dgm:prSet presAssocID="{4A04A4D8-40FE-4DD7-9E17-3D9CCEADD869}" presName="compNode" presStyleCnt="0"/>
      <dgm:spPr/>
    </dgm:pt>
    <dgm:pt modelId="{426BE73A-46E6-404E-89AD-58C69354C72D}" type="pres">
      <dgm:prSet presAssocID="{4A04A4D8-40FE-4DD7-9E17-3D9CCEADD869}" presName="iconRect" presStyleLbl="node1" presStyleIdx="1" presStyleCnt="2" custLinFactNeighborX="88558" custLinFactNeighborY="1240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4D3E073B-349E-4622-A252-0F270F1D9F31}" type="pres">
      <dgm:prSet presAssocID="{4A04A4D8-40FE-4DD7-9E17-3D9CCEADD869}" presName="iconSpace" presStyleCnt="0"/>
      <dgm:spPr/>
    </dgm:pt>
    <dgm:pt modelId="{9C98623C-C148-484C-BBC4-3976851C592A}" type="pres">
      <dgm:prSet presAssocID="{4A04A4D8-40FE-4DD7-9E17-3D9CCEADD869}" presName="parTx" presStyleLbl="revTx" presStyleIdx="2" presStyleCnt="4" custScaleX="127350" custLinFactNeighborX="418" custLinFactNeighborY="3358">
        <dgm:presLayoutVars>
          <dgm:chMax val="0"/>
          <dgm:chPref val="0"/>
        </dgm:presLayoutVars>
      </dgm:prSet>
      <dgm:spPr/>
    </dgm:pt>
    <dgm:pt modelId="{FB203B4E-19B0-450B-85FD-081735301421}" type="pres">
      <dgm:prSet presAssocID="{4A04A4D8-40FE-4DD7-9E17-3D9CCEADD869}" presName="txSpace" presStyleCnt="0"/>
      <dgm:spPr/>
    </dgm:pt>
    <dgm:pt modelId="{92A671D0-B4CE-4333-977F-B01118B1280A}" type="pres">
      <dgm:prSet presAssocID="{4A04A4D8-40FE-4DD7-9E17-3D9CCEADD869}" presName="desTx" presStyleLbl="revTx" presStyleIdx="3" presStyleCnt="4" custScaleX="121896" custLinFactNeighborX="-1786" custLinFactNeighborY="1788">
        <dgm:presLayoutVars/>
      </dgm:prSet>
      <dgm:spPr/>
    </dgm:pt>
  </dgm:ptLst>
  <dgm:cxnLst>
    <dgm:cxn modelId="{2C795705-A840-44DD-92C4-71AFCD75B519}" type="presOf" srcId="{83B98DFA-06B7-4952-AB9E-06AB78B5F41E}" destId="{487F79D7-FB55-41FC-A143-A3D5CDEC3469}" srcOrd="0" destOrd="0" presId="urn:microsoft.com/office/officeart/2018/2/layout/IconLabelDescriptionList"/>
    <dgm:cxn modelId="{6604AF2B-AC43-4946-B462-ECF900C120E2}" type="presOf" srcId="{27D68341-B3EA-41BA-AB05-425E96CA1226}" destId="{8E5C0653-011F-4FBB-90D2-C84EE74CFDB3}" srcOrd="0" destOrd="0" presId="urn:microsoft.com/office/officeart/2018/2/layout/IconLabelDescriptionList"/>
    <dgm:cxn modelId="{78B61060-2D7D-4181-865B-391368AB977C}" type="presOf" srcId="{4A04A4D8-40FE-4DD7-9E17-3D9CCEADD869}" destId="{9C98623C-C148-484C-BBC4-3976851C592A}" srcOrd="0" destOrd="0" presId="urn:microsoft.com/office/officeart/2018/2/layout/IconLabelDescriptionList"/>
    <dgm:cxn modelId="{63E0BB6A-F036-424B-BC44-3134E0E972E9}" srcId="{27D68341-B3EA-41BA-AB05-425E96CA1226}" destId="{4A04A4D8-40FE-4DD7-9E17-3D9CCEADD869}" srcOrd="1" destOrd="0" parTransId="{718298CD-A0FB-4226-8C6C-62350DAB0169}" sibTransId="{A65EEC3B-43D2-4ACF-8FC5-A0E1D8C5D9B3}"/>
    <dgm:cxn modelId="{223B776B-C775-4E2B-9D8D-A1E2820E8AB9}" type="presOf" srcId="{B3210104-D82B-456F-9232-47A07B786100}" destId="{B0F20899-AF1D-406D-B655-4FA20D549732}" srcOrd="0" destOrd="0" presId="urn:microsoft.com/office/officeart/2018/2/layout/IconLabelDescriptionList"/>
    <dgm:cxn modelId="{C827E97D-FD36-44CD-8717-DC78DD8349BA}" type="presOf" srcId="{0B9D5F6F-A93F-4A8E-B0C1-7F247F553645}" destId="{92A671D0-B4CE-4333-977F-B01118B1280A}" srcOrd="0" destOrd="0" presId="urn:microsoft.com/office/officeart/2018/2/layout/IconLabelDescriptionList"/>
    <dgm:cxn modelId="{47A9C0A0-E975-4413-A866-A31BC0DE4E5D}" srcId="{4A04A4D8-40FE-4DD7-9E17-3D9CCEADD869}" destId="{0B9D5F6F-A93F-4A8E-B0C1-7F247F553645}" srcOrd="0" destOrd="0" parTransId="{1ED84998-D4D0-4A22-8A2D-B5D7662328FA}" sibTransId="{1A3AFDF1-AB0C-4207-B012-690E8F5ED9B0}"/>
    <dgm:cxn modelId="{9D9036A7-7097-4EC6-B4A0-8DA99CEBFA8E}" srcId="{B3210104-D82B-456F-9232-47A07B786100}" destId="{83B98DFA-06B7-4952-AB9E-06AB78B5F41E}" srcOrd="0" destOrd="0" parTransId="{723AB1A3-E6EB-44D5-9904-4467CAD2AEF5}" sibTransId="{89178210-FAE3-4E1B-988B-2AEA2F3A62AB}"/>
    <dgm:cxn modelId="{E05185F6-9133-4FF2-90BC-BC0AFF70E57E}" srcId="{27D68341-B3EA-41BA-AB05-425E96CA1226}" destId="{B3210104-D82B-456F-9232-47A07B786100}" srcOrd="0" destOrd="0" parTransId="{08E39308-A925-4EAB-A43C-F1E47949DD4F}" sibTransId="{E7494D77-11EF-46BD-9929-7AD3A6D494AB}"/>
    <dgm:cxn modelId="{C720D8FD-121B-42DF-B8ED-A94F6A759000}" type="presParOf" srcId="{8E5C0653-011F-4FBB-90D2-C84EE74CFDB3}" destId="{E1A8EBFE-A31C-4CEF-817E-D4B1C3AA9458}" srcOrd="0" destOrd="0" presId="urn:microsoft.com/office/officeart/2018/2/layout/IconLabelDescriptionList"/>
    <dgm:cxn modelId="{A860E117-DCE7-4864-9BA6-C0DEB86069E0}" type="presParOf" srcId="{E1A8EBFE-A31C-4CEF-817E-D4B1C3AA9458}" destId="{54CE680D-155B-47C3-9A52-78843AD6D5B6}" srcOrd="0" destOrd="0" presId="urn:microsoft.com/office/officeart/2018/2/layout/IconLabelDescriptionList"/>
    <dgm:cxn modelId="{BD4BB364-4B5E-4EA3-B3D7-AD6733AD277A}" type="presParOf" srcId="{E1A8EBFE-A31C-4CEF-817E-D4B1C3AA9458}" destId="{FC24B85A-5C06-4C60-97F3-6299F21BBC87}" srcOrd="1" destOrd="0" presId="urn:microsoft.com/office/officeart/2018/2/layout/IconLabelDescriptionList"/>
    <dgm:cxn modelId="{5B5B7696-B7D9-4FDC-871F-9C94FC607C04}" type="presParOf" srcId="{E1A8EBFE-A31C-4CEF-817E-D4B1C3AA9458}" destId="{B0F20899-AF1D-406D-B655-4FA20D549732}" srcOrd="2" destOrd="0" presId="urn:microsoft.com/office/officeart/2018/2/layout/IconLabelDescriptionList"/>
    <dgm:cxn modelId="{B258B0B6-B74A-4676-9858-297D66E65E7B}" type="presParOf" srcId="{E1A8EBFE-A31C-4CEF-817E-D4B1C3AA9458}" destId="{F554291D-4B4D-47FD-B4A8-3B8E36DE61AD}" srcOrd="3" destOrd="0" presId="urn:microsoft.com/office/officeart/2018/2/layout/IconLabelDescriptionList"/>
    <dgm:cxn modelId="{017F5147-6B5A-4866-A167-3B5AAC9EBBE1}" type="presParOf" srcId="{E1A8EBFE-A31C-4CEF-817E-D4B1C3AA9458}" destId="{487F79D7-FB55-41FC-A143-A3D5CDEC3469}" srcOrd="4" destOrd="0" presId="urn:microsoft.com/office/officeart/2018/2/layout/IconLabelDescriptionList"/>
    <dgm:cxn modelId="{B2F9AC27-0E52-40F3-866E-7FFC70D65565}" type="presParOf" srcId="{8E5C0653-011F-4FBB-90D2-C84EE74CFDB3}" destId="{E2673FFC-022E-493E-B6C0-1680A821674A}" srcOrd="1" destOrd="0" presId="urn:microsoft.com/office/officeart/2018/2/layout/IconLabelDescriptionList"/>
    <dgm:cxn modelId="{DBCA06F2-D18D-45AD-8111-88D564DE34BC}" type="presParOf" srcId="{8E5C0653-011F-4FBB-90D2-C84EE74CFDB3}" destId="{3B56F857-8CED-46A3-BBB6-91C35980CD0F}" srcOrd="2" destOrd="0" presId="urn:microsoft.com/office/officeart/2018/2/layout/IconLabelDescriptionList"/>
    <dgm:cxn modelId="{930F9AC0-FA60-41AB-AE5A-15FB67622C43}" type="presParOf" srcId="{3B56F857-8CED-46A3-BBB6-91C35980CD0F}" destId="{426BE73A-46E6-404E-89AD-58C69354C72D}" srcOrd="0" destOrd="0" presId="urn:microsoft.com/office/officeart/2018/2/layout/IconLabelDescriptionList"/>
    <dgm:cxn modelId="{534661FD-59A6-4140-8C2F-39874788AD4C}" type="presParOf" srcId="{3B56F857-8CED-46A3-BBB6-91C35980CD0F}" destId="{4D3E073B-349E-4622-A252-0F270F1D9F31}" srcOrd="1" destOrd="0" presId="urn:microsoft.com/office/officeart/2018/2/layout/IconLabelDescriptionList"/>
    <dgm:cxn modelId="{D4DFEFD1-9710-4ACE-BFEA-B6EE89C373D4}" type="presParOf" srcId="{3B56F857-8CED-46A3-BBB6-91C35980CD0F}" destId="{9C98623C-C148-484C-BBC4-3976851C592A}" srcOrd="2" destOrd="0" presId="urn:microsoft.com/office/officeart/2018/2/layout/IconLabelDescriptionList"/>
    <dgm:cxn modelId="{AFA32010-50CE-4759-862F-616580FEC438}" type="presParOf" srcId="{3B56F857-8CED-46A3-BBB6-91C35980CD0F}" destId="{FB203B4E-19B0-450B-85FD-081735301421}" srcOrd="3" destOrd="0" presId="urn:microsoft.com/office/officeart/2018/2/layout/IconLabelDescriptionList"/>
    <dgm:cxn modelId="{10CC45E0-903D-417B-8EF5-9958353CB557}" type="presParOf" srcId="{3B56F857-8CED-46A3-BBB6-91C35980CD0F}" destId="{92A671D0-B4CE-4333-977F-B01118B1280A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E0B35-C20B-436B-A4E6-B711AE52CC99}">
      <dsp:nvSpPr>
        <dsp:cNvPr id="0" name=""/>
        <dsp:cNvSpPr/>
      </dsp:nvSpPr>
      <dsp:spPr>
        <a:xfrm>
          <a:off x="-4571346" y="-568859"/>
          <a:ext cx="5445505" cy="5445505"/>
        </a:xfrm>
        <a:prstGeom prst="blockArc">
          <a:avLst>
            <a:gd name="adj1" fmla="val 18900000"/>
            <a:gd name="adj2" fmla="val 2700000"/>
            <a:gd name="adj3" fmla="val 397"/>
          </a:avLst>
        </a:prstGeom>
        <a:noFill/>
        <a:ln w="1587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CBA21B-C7ED-46AE-B476-4D35FF9B3278}">
      <dsp:nvSpPr>
        <dsp:cNvPr id="0" name=""/>
        <dsp:cNvSpPr/>
      </dsp:nvSpPr>
      <dsp:spPr>
        <a:xfrm>
          <a:off x="562199" y="404368"/>
          <a:ext cx="9472131" cy="808736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193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prstClr val="black"/>
              </a:solidFill>
              <a:latin typeface="Speak Pro" panose="020F0502020204030204"/>
              <a:ea typeface="+mn-ea"/>
              <a:cs typeface="+mn-cs"/>
            </a:rPr>
            <a:t>Elaborar nuevos contenidos de capacitación sobre métodos y aplicaciones de la construcción en madera con eficiencia energética</a:t>
          </a:r>
        </a:p>
      </dsp:txBody>
      <dsp:txXfrm>
        <a:off x="562199" y="404368"/>
        <a:ext cx="9472131" cy="808736"/>
      </dsp:txXfrm>
    </dsp:sp>
    <dsp:sp modelId="{0BA39AEE-9361-41D9-B635-D8C01C3D0AEE}">
      <dsp:nvSpPr>
        <dsp:cNvPr id="0" name=""/>
        <dsp:cNvSpPr/>
      </dsp:nvSpPr>
      <dsp:spPr>
        <a:xfrm>
          <a:off x="56739" y="303276"/>
          <a:ext cx="1010920" cy="1010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C3B530-B2F3-4B2F-A3F9-44979AA45320}">
      <dsp:nvSpPr>
        <dsp:cNvPr id="0" name=""/>
        <dsp:cNvSpPr/>
      </dsp:nvSpPr>
      <dsp:spPr>
        <a:xfrm>
          <a:off x="856175" y="1617471"/>
          <a:ext cx="9178155" cy="808736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193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tx1"/>
              </a:solidFill>
            </a:rPr>
            <a:t>Elaborar materiales didácticos, pautas de integración de FP, y una guía docente para apoyar a los proveedores de FP a integrar nuevas tecnologías y procesos de construcción con madera en sus ofertas de aprendizajes basados en el puesto de trabajo y cursos de formación.</a:t>
          </a:r>
          <a:endParaRPr lang="de-DE" sz="1700" kern="1200" dirty="0">
            <a:solidFill>
              <a:schemeClr val="tx1"/>
            </a:solidFill>
          </a:endParaRPr>
        </a:p>
      </dsp:txBody>
      <dsp:txXfrm>
        <a:off x="856175" y="1617471"/>
        <a:ext cx="9178155" cy="808736"/>
      </dsp:txXfrm>
    </dsp:sp>
    <dsp:sp modelId="{D402C68C-ADA0-4BB8-9637-B4A5813996CC}">
      <dsp:nvSpPr>
        <dsp:cNvPr id="0" name=""/>
        <dsp:cNvSpPr/>
      </dsp:nvSpPr>
      <dsp:spPr>
        <a:xfrm>
          <a:off x="350715" y="1516379"/>
          <a:ext cx="1010920" cy="1010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72C44-DBA5-45A2-9B11-B152896C7DD9}">
      <dsp:nvSpPr>
        <dsp:cNvPr id="0" name=""/>
        <dsp:cNvSpPr/>
      </dsp:nvSpPr>
      <dsp:spPr>
        <a:xfrm>
          <a:off x="562199" y="2830576"/>
          <a:ext cx="9472131" cy="808736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193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prstClr val="black"/>
              </a:solidFill>
              <a:latin typeface="Speak Pro" panose="020F0502020204030204"/>
              <a:ea typeface="+mn-ea"/>
              <a:cs typeface="+mn-cs"/>
            </a:rPr>
            <a:t>Mejorar la cooperación entre los proveedores de FP y las empresas para proporcionar oportunidades que permitan a los alumnos aplicar los conocimientos y las habilidades adquiridas en situaciones de la vida real.</a:t>
          </a:r>
        </a:p>
      </dsp:txBody>
      <dsp:txXfrm>
        <a:off x="562199" y="2830576"/>
        <a:ext cx="9472131" cy="808736"/>
      </dsp:txXfrm>
    </dsp:sp>
    <dsp:sp modelId="{4A870ECE-823D-4E18-9A42-6701CC6414CF}">
      <dsp:nvSpPr>
        <dsp:cNvPr id="0" name=""/>
        <dsp:cNvSpPr/>
      </dsp:nvSpPr>
      <dsp:spPr>
        <a:xfrm>
          <a:off x="56739" y="2729484"/>
          <a:ext cx="1010920" cy="1010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CA1AA-5A3F-49ED-99C0-E899DFAED454}">
      <dsp:nvSpPr>
        <dsp:cNvPr id="0" name=""/>
        <dsp:cNvSpPr/>
      </dsp:nvSpPr>
      <dsp:spPr>
        <a:xfrm>
          <a:off x="2427718" y="2268134"/>
          <a:ext cx="1589961" cy="136527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noFill/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 err="1">
              <a:solidFill>
                <a:schemeClr val="tx1"/>
              </a:solidFill>
              <a:latin typeface="+mn-lt"/>
            </a:rPr>
            <a:t>Empleados</a:t>
          </a:r>
          <a:r>
            <a:rPr lang="en-GB" sz="1600" b="1" kern="1200" noProof="0" dirty="0">
              <a:solidFill>
                <a:schemeClr val="tx1"/>
              </a:solidFill>
              <a:latin typeface="+mn-lt"/>
            </a:rPr>
            <a:t> del sector de la </a:t>
          </a:r>
          <a:r>
            <a:rPr lang="en-GB" sz="1600" b="1" kern="1200" noProof="0" dirty="0" err="1">
              <a:solidFill>
                <a:schemeClr val="tx1"/>
              </a:solidFill>
              <a:latin typeface="+mn-lt"/>
            </a:rPr>
            <a:t>construcción</a:t>
          </a:r>
          <a:endParaRPr lang="en-GB" sz="1600" b="1" kern="1200" noProof="0" dirty="0">
            <a:solidFill>
              <a:schemeClr val="tx1"/>
            </a:solidFill>
            <a:latin typeface="+mn-lt"/>
          </a:endParaRPr>
        </a:p>
      </dsp:txBody>
      <dsp:txXfrm>
        <a:off x="2673988" y="2479602"/>
        <a:ext cx="1097421" cy="942340"/>
      </dsp:txXfrm>
    </dsp:sp>
    <dsp:sp modelId="{C7326F1D-990D-4871-B0C9-873E6F76162C}">
      <dsp:nvSpPr>
        <dsp:cNvPr id="0" name=""/>
        <dsp:cNvSpPr/>
      </dsp:nvSpPr>
      <dsp:spPr>
        <a:xfrm>
          <a:off x="2465655" y="2878684"/>
          <a:ext cx="185467" cy="1600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22639D-CB6A-4B62-952D-E7D1499414EF}">
      <dsp:nvSpPr>
        <dsp:cNvPr id="0" name=""/>
        <dsp:cNvSpPr/>
      </dsp:nvSpPr>
      <dsp:spPr>
        <a:xfrm>
          <a:off x="1059474" y="1513408"/>
          <a:ext cx="1589961" cy="136527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/>
          <a:srcRect/>
          <a:stretch>
            <a:fillRect l="-5000" r="-5000"/>
          </a:stretch>
        </a:blipFill>
        <a:ln w="12700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0707EE-AF53-426F-9601-ABF3E7BF6BEB}">
      <dsp:nvSpPr>
        <dsp:cNvPr id="0" name=""/>
        <dsp:cNvSpPr/>
      </dsp:nvSpPr>
      <dsp:spPr>
        <a:xfrm>
          <a:off x="2148674" y="2697585"/>
          <a:ext cx="185467" cy="1600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7012"/>
              <a:satOff val="25"/>
              <a:lumOff val="-5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1F1BF9-F862-4C95-BC7A-EED3CD6817A4}">
      <dsp:nvSpPr>
        <dsp:cNvPr id="0" name=""/>
        <dsp:cNvSpPr/>
      </dsp:nvSpPr>
      <dsp:spPr>
        <a:xfrm>
          <a:off x="3795962" y="1509452"/>
          <a:ext cx="1589961" cy="136527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noFill/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noProof="0" dirty="0">
              <a:solidFill>
                <a:schemeClr val="tx1"/>
              </a:solidFill>
              <a:latin typeface="+mn-lt"/>
            </a:rPr>
            <a:t>Aprendices</a:t>
          </a:r>
          <a:r>
            <a:rPr lang="es-ES" sz="1400" b="1" kern="1200" noProof="0" dirty="0">
              <a:solidFill>
                <a:schemeClr val="tx1"/>
              </a:solidFill>
              <a:latin typeface="+mn-lt"/>
            </a:rPr>
            <a:t> </a:t>
          </a:r>
          <a:r>
            <a:rPr lang="es-ES" sz="1200" b="1" kern="1200" noProof="0" dirty="0">
              <a:solidFill>
                <a:schemeClr val="tx1"/>
              </a:solidFill>
              <a:latin typeface="+mn-lt"/>
            </a:rPr>
            <a:t>de FP y aprendizaje basado en el puesto de trabajo en el sector de la construcción</a:t>
          </a:r>
          <a:endParaRPr lang="en-GB" sz="1400" b="1" kern="1200" noProof="0" dirty="0">
            <a:solidFill>
              <a:schemeClr val="tx1"/>
            </a:solidFill>
            <a:latin typeface="+mn-lt"/>
          </a:endParaRPr>
        </a:p>
      </dsp:txBody>
      <dsp:txXfrm>
        <a:off x="4042232" y="1720920"/>
        <a:ext cx="1097421" cy="942340"/>
      </dsp:txXfrm>
    </dsp:sp>
    <dsp:sp modelId="{59B5CEFA-A098-4F2E-B874-1366B341B52D}">
      <dsp:nvSpPr>
        <dsp:cNvPr id="0" name=""/>
        <dsp:cNvSpPr/>
      </dsp:nvSpPr>
      <dsp:spPr>
        <a:xfrm>
          <a:off x="4890220" y="2690112"/>
          <a:ext cx="185467" cy="1600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4025"/>
              <a:satOff val="49"/>
              <a:lumOff val="-11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A37FA7-AB96-4B10-B690-BCC429A5ACCC}">
      <dsp:nvSpPr>
        <dsp:cNvPr id="0" name=""/>
        <dsp:cNvSpPr/>
      </dsp:nvSpPr>
      <dsp:spPr>
        <a:xfrm>
          <a:off x="5163363" y="2265496"/>
          <a:ext cx="1589961" cy="136527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A0D330-08AA-414C-B8AF-98E74DEB6692}">
      <dsp:nvSpPr>
        <dsp:cNvPr id="0" name=""/>
        <dsp:cNvSpPr/>
      </dsp:nvSpPr>
      <dsp:spPr>
        <a:xfrm>
          <a:off x="5202143" y="2872970"/>
          <a:ext cx="185467" cy="1600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1037"/>
              <a:satOff val="74"/>
              <a:lumOff val="-176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A122E2-5448-48FC-A4C6-8519A7AC3804}">
      <dsp:nvSpPr>
        <dsp:cNvPr id="0" name=""/>
        <dsp:cNvSpPr/>
      </dsp:nvSpPr>
      <dsp:spPr>
        <a:xfrm>
          <a:off x="2427718" y="759121"/>
          <a:ext cx="1589961" cy="136527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noFill/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 err="1">
              <a:solidFill>
                <a:schemeClr val="tx1"/>
              </a:solidFill>
              <a:latin typeface="+mn-lt"/>
            </a:rPr>
            <a:t>Proveedores</a:t>
          </a:r>
          <a:r>
            <a:rPr lang="en-GB" sz="1600" b="1" kern="1200" noProof="0" dirty="0">
              <a:solidFill>
                <a:schemeClr val="tx1"/>
              </a:solidFill>
              <a:latin typeface="+mn-lt"/>
            </a:rPr>
            <a:t> de FP y </a:t>
          </a:r>
          <a:r>
            <a:rPr lang="en-GB" sz="1600" b="1" kern="1200" noProof="0" dirty="0" err="1">
              <a:solidFill>
                <a:schemeClr val="tx1"/>
              </a:solidFill>
              <a:latin typeface="+mn-lt"/>
            </a:rPr>
            <a:t>aprendizaje</a:t>
          </a:r>
          <a:r>
            <a:rPr lang="en-GB" sz="1600" b="1" kern="1200" noProof="0" dirty="0">
              <a:solidFill>
                <a:schemeClr val="tx1"/>
              </a:solidFill>
              <a:latin typeface="+mn-lt"/>
            </a:rPr>
            <a:t> </a:t>
          </a:r>
          <a:r>
            <a:rPr lang="en-GB" sz="1600" b="1" kern="1200" noProof="0" dirty="0" err="1">
              <a:solidFill>
                <a:schemeClr val="tx1"/>
              </a:solidFill>
              <a:latin typeface="+mn-lt"/>
            </a:rPr>
            <a:t>basado</a:t>
          </a:r>
          <a:r>
            <a:rPr lang="en-GB" sz="1600" b="1" kern="1200" noProof="0" dirty="0">
              <a:solidFill>
                <a:schemeClr val="tx1"/>
              </a:solidFill>
              <a:latin typeface="+mn-lt"/>
            </a:rPr>
            <a:t> </a:t>
          </a:r>
          <a:r>
            <a:rPr lang="en-GB" sz="1600" b="1" kern="1200" noProof="0" dirty="0" err="1">
              <a:solidFill>
                <a:schemeClr val="tx1"/>
              </a:solidFill>
              <a:latin typeface="+mn-lt"/>
            </a:rPr>
            <a:t>en</a:t>
          </a:r>
          <a:r>
            <a:rPr lang="en-GB" sz="1600" b="1" kern="1200" noProof="0" dirty="0">
              <a:solidFill>
                <a:schemeClr val="tx1"/>
              </a:solidFill>
              <a:latin typeface="+mn-lt"/>
            </a:rPr>
            <a:t> el </a:t>
          </a:r>
          <a:r>
            <a:rPr lang="en-GB" sz="1600" b="1" kern="1200" noProof="0" dirty="0" err="1">
              <a:solidFill>
                <a:schemeClr val="tx1"/>
              </a:solidFill>
              <a:latin typeface="+mn-lt"/>
            </a:rPr>
            <a:t>trabajo</a:t>
          </a:r>
          <a:endParaRPr lang="en-GB" sz="1600" b="1" kern="1200" noProof="0" dirty="0">
            <a:solidFill>
              <a:schemeClr val="tx1"/>
            </a:solidFill>
            <a:latin typeface="+mn-lt"/>
          </a:endParaRPr>
        </a:p>
      </dsp:txBody>
      <dsp:txXfrm>
        <a:off x="2673988" y="970589"/>
        <a:ext cx="1097421" cy="942340"/>
      </dsp:txXfrm>
    </dsp:sp>
    <dsp:sp modelId="{878C28DB-5710-40C2-83A9-1BE7D39B3698}">
      <dsp:nvSpPr>
        <dsp:cNvPr id="0" name=""/>
        <dsp:cNvSpPr/>
      </dsp:nvSpPr>
      <dsp:spPr>
        <a:xfrm>
          <a:off x="3516918" y="785055"/>
          <a:ext cx="185467" cy="1600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68050"/>
              <a:satOff val="98"/>
              <a:lumOff val="-235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01E3AA-F5E5-4852-B3B4-3BE5388DC230}">
      <dsp:nvSpPr>
        <dsp:cNvPr id="0" name=""/>
        <dsp:cNvSpPr/>
      </dsp:nvSpPr>
      <dsp:spPr>
        <a:xfrm>
          <a:off x="3795962" y="0"/>
          <a:ext cx="1589961" cy="136527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6D1C04-C09C-4A9A-A0E6-0CD716B29ED9}">
      <dsp:nvSpPr>
        <dsp:cNvPr id="0" name=""/>
        <dsp:cNvSpPr/>
      </dsp:nvSpPr>
      <dsp:spPr>
        <a:xfrm>
          <a:off x="3840643" y="604835"/>
          <a:ext cx="185467" cy="1600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835062"/>
              <a:satOff val="123"/>
              <a:lumOff val="-294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FD7981-35D3-408C-963D-60994465D9E7}">
      <dsp:nvSpPr>
        <dsp:cNvPr id="0" name=""/>
        <dsp:cNvSpPr/>
      </dsp:nvSpPr>
      <dsp:spPr>
        <a:xfrm>
          <a:off x="5163363" y="756044"/>
          <a:ext cx="1589961" cy="136527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noFill/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noProof="0" dirty="0">
              <a:solidFill>
                <a:schemeClr val="tx1"/>
              </a:solidFill>
              <a:latin typeface="+mn-lt"/>
            </a:rPr>
            <a:t>Autoridades de FP y órganos de orientación profesional</a:t>
          </a:r>
          <a:endParaRPr lang="en-GB" sz="1600" b="1" kern="1200" noProof="0" dirty="0">
            <a:solidFill>
              <a:schemeClr val="tx1"/>
            </a:solidFill>
            <a:latin typeface="+mn-lt"/>
          </a:endParaRPr>
        </a:p>
      </dsp:txBody>
      <dsp:txXfrm>
        <a:off x="5409633" y="967512"/>
        <a:ext cx="1097421" cy="942340"/>
      </dsp:txXfrm>
    </dsp:sp>
    <dsp:sp modelId="{F8F120EB-55CA-4CD1-AEB1-84783F75F0D9}">
      <dsp:nvSpPr>
        <dsp:cNvPr id="0" name=""/>
        <dsp:cNvSpPr/>
      </dsp:nvSpPr>
      <dsp:spPr>
        <a:xfrm>
          <a:off x="6539194" y="1360880"/>
          <a:ext cx="185467" cy="1600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002075"/>
              <a:satOff val="147"/>
              <a:lumOff val="-35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56E5FD-AF72-4371-A5EF-83C25B995706}">
      <dsp:nvSpPr>
        <dsp:cNvPr id="0" name=""/>
        <dsp:cNvSpPr/>
      </dsp:nvSpPr>
      <dsp:spPr>
        <a:xfrm>
          <a:off x="6531607" y="1523518"/>
          <a:ext cx="1589961" cy="136527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F03969-5911-4940-933B-3C721E33C500}">
      <dsp:nvSpPr>
        <dsp:cNvPr id="0" name=""/>
        <dsp:cNvSpPr/>
      </dsp:nvSpPr>
      <dsp:spPr>
        <a:xfrm>
          <a:off x="6841843" y="1548133"/>
          <a:ext cx="185467" cy="1600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169087"/>
              <a:satOff val="172"/>
              <a:lumOff val="-411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BBC759-5570-4308-8041-9147F0CA8A39}">
      <dsp:nvSpPr>
        <dsp:cNvPr id="0" name=""/>
        <dsp:cNvSpPr/>
      </dsp:nvSpPr>
      <dsp:spPr>
        <a:xfrm>
          <a:off x="6531607" y="14505"/>
          <a:ext cx="1589961" cy="136527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noFill/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noProof="0" dirty="0">
              <a:solidFill>
                <a:schemeClr val="tx1"/>
              </a:solidFill>
              <a:latin typeface="+mn-lt"/>
            </a:rPr>
            <a:t>Representantes del sector y encargados de la formulación de políticas</a:t>
          </a:r>
          <a:endParaRPr lang="en-GB" sz="1200" b="1" kern="1200" noProof="0" dirty="0">
            <a:solidFill>
              <a:schemeClr val="tx1"/>
            </a:solidFill>
            <a:latin typeface="+mn-lt"/>
          </a:endParaRPr>
        </a:p>
      </dsp:txBody>
      <dsp:txXfrm>
        <a:off x="6777877" y="225973"/>
        <a:ext cx="1097421" cy="942340"/>
      </dsp:txXfrm>
    </dsp:sp>
    <dsp:sp modelId="{0106BD11-59A5-4B57-AF8E-6AA63383F661}">
      <dsp:nvSpPr>
        <dsp:cNvPr id="0" name=""/>
        <dsp:cNvSpPr/>
      </dsp:nvSpPr>
      <dsp:spPr>
        <a:xfrm>
          <a:off x="7907438" y="626374"/>
          <a:ext cx="185467" cy="1600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336100"/>
              <a:satOff val="196"/>
              <a:lumOff val="-47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74F8A0-CB34-445C-B863-1FCDC14E6202}">
      <dsp:nvSpPr>
        <dsp:cNvPr id="0" name=""/>
        <dsp:cNvSpPr/>
      </dsp:nvSpPr>
      <dsp:spPr>
        <a:xfrm>
          <a:off x="7899851" y="776264"/>
          <a:ext cx="1589961" cy="136527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9DED44-DEB4-4243-B81D-86A9BF90D613}">
      <dsp:nvSpPr>
        <dsp:cNvPr id="0" name=""/>
        <dsp:cNvSpPr/>
      </dsp:nvSpPr>
      <dsp:spPr>
        <a:xfrm>
          <a:off x="8216832" y="806594"/>
          <a:ext cx="185467" cy="1600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503112"/>
              <a:satOff val="221"/>
              <a:lumOff val="-52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B578F2-8161-4BB1-AE54-9CFA19206E2D}">
      <dsp:nvSpPr>
        <dsp:cNvPr id="0" name=""/>
        <dsp:cNvSpPr/>
      </dsp:nvSpPr>
      <dsp:spPr>
        <a:xfrm>
          <a:off x="7899851" y="2283079"/>
          <a:ext cx="1589961" cy="136527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noFill/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noProof="0" dirty="0" err="1">
              <a:solidFill>
                <a:schemeClr val="tx1"/>
              </a:solidFill>
              <a:latin typeface="+mn-lt"/>
            </a:rPr>
            <a:t>Asociacionesredes</a:t>
          </a:r>
          <a:r>
            <a:rPr lang="es-ES" sz="1600" b="1" kern="1200" noProof="0" dirty="0">
              <a:solidFill>
                <a:schemeClr val="tx1"/>
              </a:solidFill>
              <a:latin typeface="+mn-lt"/>
            </a:rPr>
            <a:t> y socios  sociales</a:t>
          </a:r>
          <a:endParaRPr lang="en-GB" sz="1600" b="1" kern="1200" noProof="0" dirty="0">
            <a:solidFill>
              <a:schemeClr val="tx1"/>
            </a:solidFill>
            <a:latin typeface="+mn-lt"/>
          </a:endParaRPr>
        </a:p>
      </dsp:txBody>
      <dsp:txXfrm>
        <a:off x="8146121" y="2494547"/>
        <a:ext cx="1097421" cy="942340"/>
      </dsp:txXfrm>
    </dsp:sp>
    <dsp:sp modelId="{4DEEE8CC-E529-4B01-8CCB-FFC0450520A5}">
      <dsp:nvSpPr>
        <dsp:cNvPr id="0" name=""/>
        <dsp:cNvSpPr/>
      </dsp:nvSpPr>
      <dsp:spPr>
        <a:xfrm>
          <a:off x="8215146" y="3478684"/>
          <a:ext cx="185467" cy="1600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70125"/>
              <a:satOff val="245"/>
              <a:lumOff val="-588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3DB7FA-D7A1-4AC4-8CBD-AF0DF855B2B8}">
      <dsp:nvSpPr>
        <dsp:cNvPr id="0" name=""/>
        <dsp:cNvSpPr/>
      </dsp:nvSpPr>
      <dsp:spPr>
        <a:xfrm>
          <a:off x="6531607" y="3030332"/>
          <a:ext cx="1589961" cy="136527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041D22-5ACD-4CD5-9BB5-84D2A283B4FB}">
      <dsp:nvSpPr>
        <dsp:cNvPr id="0" name=""/>
        <dsp:cNvSpPr/>
      </dsp:nvSpPr>
      <dsp:spPr>
        <a:xfrm>
          <a:off x="7920084" y="3629454"/>
          <a:ext cx="185467" cy="1600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37137"/>
              <a:satOff val="270"/>
              <a:lumOff val="-6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D5DE7-F7FC-4CB3-81A5-89530D10AE6E}">
      <dsp:nvSpPr>
        <dsp:cNvPr id="0" name=""/>
        <dsp:cNvSpPr/>
      </dsp:nvSpPr>
      <dsp:spPr>
        <a:xfrm>
          <a:off x="1516099" y="1178539"/>
          <a:ext cx="1151240" cy="11050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A55830-17BD-43B0-AC51-F79C46BBCFF3}">
      <dsp:nvSpPr>
        <dsp:cNvPr id="0" name=""/>
        <dsp:cNvSpPr/>
      </dsp:nvSpPr>
      <dsp:spPr>
        <a:xfrm>
          <a:off x="450683" y="2417021"/>
          <a:ext cx="3292121" cy="646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" sz="2100" b="1" kern="1200" dirty="0">
              <a:effectLst/>
              <a:latin typeface="Bahnschrift SemiBold SemiConden" panose="020B0502040204020203" pitchFamily="34" charset="0"/>
            </a:rPr>
            <a:t>O1 Análisis del aprendizaje basado en el trabajo UPWOOD</a:t>
          </a:r>
          <a:endParaRPr lang="en-GB" sz="2100" b="1" kern="1200" noProof="0" dirty="0">
            <a:effectLst/>
            <a:latin typeface="Bahnschrift SemiBold SemiConden" panose="020B0502040204020203" pitchFamily="34" charset="0"/>
          </a:endParaRPr>
        </a:p>
      </dsp:txBody>
      <dsp:txXfrm>
        <a:off x="450683" y="2417021"/>
        <a:ext cx="3292121" cy="646734"/>
      </dsp:txXfrm>
    </dsp:sp>
    <dsp:sp modelId="{98670840-0329-4479-BC9E-FBB20689B381}">
      <dsp:nvSpPr>
        <dsp:cNvPr id="0" name=""/>
        <dsp:cNvSpPr/>
      </dsp:nvSpPr>
      <dsp:spPr>
        <a:xfrm>
          <a:off x="523677" y="3379494"/>
          <a:ext cx="3064023" cy="1697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Análisis de las necesidades actuales y futuras en materia de aptitudes y conocimientos que conduzcan a la obtención de resultados de aprendizaje
</a:t>
          </a:r>
          <a:endParaRPr lang="es-ES" sz="1600" kern="1200" dirty="0"/>
        </a:p>
      </dsp:txBody>
      <dsp:txXfrm>
        <a:off x="523677" y="3379494"/>
        <a:ext cx="3064023" cy="1697270"/>
      </dsp:txXfrm>
    </dsp:sp>
    <dsp:sp modelId="{9D6C4125-FA12-4B07-AA07-87A6395B0533}">
      <dsp:nvSpPr>
        <dsp:cNvPr id="0" name=""/>
        <dsp:cNvSpPr/>
      </dsp:nvSpPr>
      <dsp:spPr>
        <a:xfrm>
          <a:off x="6639978" y="1130703"/>
          <a:ext cx="1151240" cy="11050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7CDD7F-A9C2-4E62-BF77-FF20C73DD6CD}">
      <dsp:nvSpPr>
        <dsp:cNvPr id="0" name=""/>
        <dsp:cNvSpPr/>
      </dsp:nvSpPr>
      <dsp:spPr>
        <a:xfrm>
          <a:off x="4683630" y="2350570"/>
          <a:ext cx="5105282" cy="646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O2 Unidades de aprendizaje UPWOOD y recursos educativos abiertos</a:t>
          </a:r>
        </a:p>
      </dsp:txBody>
      <dsp:txXfrm>
        <a:off x="4683630" y="2350570"/>
        <a:ext cx="5105282" cy="646734"/>
      </dsp:txXfrm>
    </dsp:sp>
    <dsp:sp modelId="{22B52FA8-323D-4237-8579-6C0956CDE855}">
      <dsp:nvSpPr>
        <dsp:cNvPr id="0" name=""/>
        <dsp:cNvSpPr/>
      </dsp:nvSpPr>
      <dsp:spPr>
        <a:xfrm>
          <a:off x="4700230" y="3399692"/>
          <a:ext cx="5190565" cy="2146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Elaboración de la estructura de un programa de estudios sobre tecnologías, métodos y aplicaciones prácticas de la carpintería innovadoras y eficientes desde el punto de vista energético.</a:t>
          </a:r>
          <a:endParaRPr lang="en-GB" sz="1600" kern="1200" noProof="0" dirty="0"/>
        </a:p>
        <a:p>
          <a:pPr marL="0" lvl="0" indent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Creación de los materiales pedagógicos correspondientes que se ofrecerán como recursos de educación abierta.
</a:t>
          </a:r>
          <a:endParaRPr lang="es-ES" sz="1600" kern="1200" dirty="0"/>
        </a:p>
      </dsp:txBody>
      <dsp:txXfrm>
        <a:off x="4700230" y="3399692"/>
        <a:ext cx="5190565" cy="21463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E680D-155B-47C3-9A52-78843AD6D5B6}">
      <dsp:nvSpPr>
        <dsp:cNvPr id="0" name=""/>
        <dsp:cNvSpPr/>
      </dsp:nvSpPr>
      <dsp:spPr>
        <a:xfrm>
          <a:off x="1480935" y="422060"/>
          <a:ext cx="1509048" cy="150904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F20899-AF1D-406D-B655-4FA20D549732}">
      <dsp:nvSpPr>
        <dsp:cNvPr id="0" name=""/>
        <dsp:cNvSpPr/>
      </dsp:nvSpPr>
      <dsp:spPr>
        <a:xfrm>
          <a:off x="0" y="2183477"/>
          <a:ext cx="4311566" cy="124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O3 </a:t>
          </a:r>
          <a:r>
            <a:rPr lang="es-E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Escenarios de formación en línea</a:t>
          </a:r>
          <a:endParaRPr lang="en-GB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/>
            <a:latin typeface="Bahnschrift SemiBold SemiConden" panose="020B0502040204020203" pitchFamily="34" charset="0"/>
            <a:ea typeface="+mn-ea"/>
            <a:cs typeface="+mn-cs"/>
          </a:endParaRPr>
        </a:p>
      </dsp:txBody>
      <dsp:txXfrm>
        <a:off x="0" y="2183477"/>
        <a:ext cx="4311566" cy="1241467"/>
      </dsp:txXfrm>
    </dsp:sp>
    <dsp:sp modelId="{487F79D7-FB55-41FC-A143-A3D5CDEC3469}">
      <dsp:nvSpPr>
        <dsp:cNvPr id="0" name=""/>
        <dsp:cNvSpPr/>
      </dsp:nvSpPr>
      <dsp:spPr>
        <a:xfrm>
          <a:off x="7501" y="3301669"/>
          <a:ext cx="4311566" cy="1206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Elaboración, ensayo e impartición de Escenarios de capacitación en línea sobre el trabajo con madera en la construcción, promoviendo la adopción de prácticas innovadoras y flexibles en materia de educación y formación profesional.</a:t>
          </a:r>
        </a:p>
      </dsp:txBody>
      <dsp:txXfrm>
        <a:off x="7501" y="3301669"/>
        <a:ext cx="4311566" cy="1206866"/>
      </dsp:txXfrm>
    </dsp:sp>
    <dsp:sp modelId="{426BE73A-46E6-404E-89AD-58C69354C72D}">
      <dsp:nvSpPr>
        <dsp:cNvPr id="0" name=""/>
        <dsp:cNvSpPr/>
      </dsp:nvSpPr>
      <dsp:spPr>
        <a:xfrm>
          <a:off x="6999581" y="471358"/>
          <a:ext cx="1509048" cy="150904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98623C-C148-484C-BBC4-3976851C592A}">
      <dsp:nvSpPr>
        <dsp:cNvPr id="0" name=""/>
        <dsp:cNvSpPr/>
      </dsp:nvSpPr>
      <dsp:spPr>
        <a:xfrm>
          <a:off x="5081092" y="2016629"/>
          <a:ext cx="5490780" cy="1245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O4 </a:t>
          </a:r>
          <a:r>
            <a:rPr lang="es-E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Marco para la integración de componentes del entorno en el plan de estudios y los planes de certificación de aprendizaje en el puesto de trabajo  del sector de la construcción</a:t>
          </a:r>
          <a:endParaRPr lang="en-GB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/>
            <a:latin typeface="Bahnschrift SemiBold SemiConden" panose="020B0502040204020203" pitchFamily="34" charset="0"/>
            <a:ea typeface="+mn-ea"/>
            <a:cs typeface="+mn-cs"/>
          </a:endParaRPr>
        </a:p>
      </dsp:txBody>
      <dsp:txXfrm>
        <a:off x="5081092" y="2016629"/>
        <a:ext cx="5490780" cy="1245006"/>
      </dsp:txXfrm>
    </dsp:sp>
    <dsp:sp modelId="{92A671D0-B4CE-4333-977F-B01118B1280A}">
      <dsp:nvSpPr>
        <dsp:cNvPr id="0" name=""/>
        <dsp:cNvSpPr/>
      </dsp:nvSpPr>
      <dsp:spPr>
        <a:xfrm>
          <a:off x="5114163" y="3324156"/>
          <a:ext cx="5255627" cy="1206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just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Participación de los principales encargados de la formulación de políticas y las partes interesadas en el reconocimiento de los resultados del aprendizaje en materia de madera, así como en el apoyo a la integración de las aptitudes para el trabajo de la madera en la construcción en las normas profesionales.
</a:t>
          </a:r>
        </a:p>
      </dsp:txBody>
      <dsp:txXfrm>
        <a:off x="5114163" y="3324156"/>
        <a:ext cx="5255627" cy="1206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D6C7B-EC63-4E10-A7BD-4994A49A961F}" type="datetimeFigureOut">
              <a:rPr lang="de-DE" smtClean="0"/>
              <a:t>01.04.2020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964F1-F3AD-486C-BFDF-9051747A3CBC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1224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964F1-F3AD-486C-BFDF-9051747A3CB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1476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964F1-F3AD-486C-BFDF-9051747A3CBC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9501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/>
          <a:lstStyle/>
          <a:p>
            <a:fld id="{9184DA70-C731-4C70-880D-CCD4705E623C}" type="datetime1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25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/>
          <a:lstStyle/>
          <a:p>
            <a:fld id="{B612A279-0833-481D-8C56-F67FD0AC6C50}" type="datetime1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5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/>
          <a:lstStyle/>
          <a:p>
            <a:fld id="{6587DA83-5663-4C9C-B9AA-0B40A3DAFF81}" type="datetime1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22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1A97-590D-4772-8836-2429AAC1B5CB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7EA6-3509-4608-AB46-E8703AC1324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648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1A97-590D-4772-8836-2429AAC1B5CB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7EA6-3509-4608-AB46-E8703AC1324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107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1A97-590D-4772-8836-2429AAC1B5CB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7EA6-3509-4608-AB46-E8703AC1324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854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1A97-590D-4772-8836-2429AAC1B5CB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7EA6-3509-4608-AB46-E8703AC1324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655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1A97-590D-4772-8836-2429AAC1B5CB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7EA6-3509-4608-AB46-E8703AC1324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354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1A97-590D-4772-8836-2429AAC1B5CB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7EA6-3509-4608-AB46-E8703AC1324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032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1A97-590D-4772-8836-2429AAC1B5CB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7EA6-3509-4608-AB46-E8703AC1324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040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1A97-590D-4772-8836-2429AAC1B5CB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7EA6-3509-4608-AB46-E8703AC1324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959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/>
          <a:lstStyle/>
          <a:p>
            <a:fld id="{4BE1D723-8F53-4F53-90B0-1982A396982E}" type="datetime1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68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1A97-590D-4772-8836-2429AAC1B5CB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7EA6-3509-4608-AB46-E8703AC1324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988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1A97-590D-4772-8836-2429AAC1B5CB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7EA6-3509-4608-AB46-E8703AC1324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261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1A97-590D-4772-8836-2429AAC1B5CB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7EA6-3509-4608-AB46-E8703AC1324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64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/>
          <a:lstStyle/>
          <a:p>
            <a:fld id="{97669AF7-7BEB-44E4-9852-375E34362B5B}" type="datetime1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26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/>
          <a:lstStyle/>
          <a:p>
            <a:fld id="{BAAAC38D-0552-4C82-B593-E6124DFADBE2}" type="datetime1">
              <a:rPr lang="en-US" smtClean="0"/>
              <a:t>4/1/2020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9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/>
          <a:lstStyle/>
          <a:p>
            <a:fld id="{D9DF0F1C-5577-4ACB-BB62-DF8F3C494C7E}" type="datetime1">
              <a:rPr lang="en-US" smtClean="0"/>
              <a:t>4/1/2020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6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/>
          <a:lstStyle/>
          <a:p>
            <a:fld id="{1775B394-D9F9-4F0C-B15D-605F45CB9E9F}" type="datetime1">
              <a:rPr lang="en-US" smtClean="0"/>
              <a:t>4/1/2020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07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/>
          <a:lstStyle/>
          <a:p>
            <a:fld id="{39667345-2558-425A-8533-9BFDBCE15005}" type="datetime1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4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3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6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Bahnschrift Light SemiCondensed" panose="020B0502040204020203" pitchFamily="34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31A97-590D-4772-8836-2429AAC1B5CB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07EA6-3509-4608-AB46-E8703AC1324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08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upwoodeu/" TargetMode="External"/><Relationship Id="rId3" Type="http://schemas.openxmlformats.org/officeDocument/2006/relationships/image" Target="../media/image29.jpeg"/><Relationship Id="rId7" Type="http://schemas.openxmlformats.org/officeDocument/2006/relationships/image" Target="../media/image31.png"/><Relationship Id="rId2" Type="http://schemas.openxmlformats.org/officeDocument/2006/relationships/hyperlink" Target="https://www.instagram.com/upwoodproject/?hl=ru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upwoodeu" TargetMode="External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0" Type="http://schemas.openxmlformats.org/officeDocument/2006/relationships/hyperlink" Target="https://www.upwoodproject.eu/" TargetMode="External"/><Relationship Id="rId4" Type="http://schemas.openxmlformats.org/officeDocument/2006/relationships/hyperlink" Target="https://www.facebook.com/upwoodproject/" TargetMode="External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707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4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 descr="Imagen que contiene edificio, puerta&#10;&#10;Descripción generada automáticamente">
            <a:extLst>
              <a:ext uri="{FF2B5EF4-FFF2-40B4-BE49-F238E27FC236}">
                <a16:creationId xmlns:a16="http://schemas.microsoft.com/office/drawing/2014/main" id="{3BD83308-DB7A-4A1C-AA28-BC7D64F6C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407" y="1438146"/>
            <a:ext cx="3722738" cy="4772739"/>
          </a:xfrm>
          <a:prstGeom prst="rect">
            <a:avLst/>
          </a:prstGeom>
        </p:spPr>
      </p:pic>
      <p:pic>
        <p:nvPicPr>
          <p:cNvPr id="20" name="Marcador de contenido 4">
            <a:extLst>
              <a:ext uri="{FF2B5EF4-FFF2-40B4-BE49-F238E27FC236}">
                <a16:creationId xmlns:a16="http://schemas.microsoft.com/office/drawing/2014/main" id="{9A351692-DAC4-4AB4-9AB8-829CFC53008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55" y="4234996"/>
            <a:ext cx="4635094" cy="5493076"/>
          </a:xfrm>
          <a:prstGeom prst="rect">
            <a:avLst/>
          </a:prstGeom>
        </p:spPr>
      </p:pic>
      <p:pic>
        <p:nvPicPr>
          <p:cNvPr id="8" name="Imagen 7" descr="Imagen que contiene rojo, blanco, dibujo&#10;&#10;Descripción generada automáticamente">
            <a:extLst>
              <a:ext uri="{FF2B5EF4-FFF2-40B4-BE49-F238E27FC236}">
                <a16:creationId xmlns:a16="http://schemas.microsoft.com/office/drawing/2014/main" id="{A62241BE-A040-418A-B6B9-8D0766E3D4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094" y="47222"/>
            <a:ext cx="4542190" cy="93249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16851F4-0335-4326-B4DD-7A42FDAF8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05" y="596292"/>
            <a:ext cx="3673084" cy="3063978"/>
          </a:xfrm>
        </p:spPr>
        <p:txBody>
          <a:bodyPr>
            <a:noAutofit/>
          </a:bodyPr>
          <a:lstStyle/>
          <a:p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Formación de trabajadores de la construcción en métodos de construcción en madera para edificios energéticamente eficientes</a:t>
            </a:r>
            <a:endParaRPr lang="es-E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AE9914-2044-484D-AB79-9EF73C7AAD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869" y="3773847"/>
            <a:ext cx="3521263" cy="410465"/>
          </a:xfrm>
        </p:spPr>
        <p:txBody>
          <a:bodyPr>
            <a:normAutofit/>
          </a:bodyPr>
          <a:lstStyle/>
          <a:p>
            <a:r>
              <a:rPr lang="es-ES" sz="1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 UPWOOD</a:t>
            </a:r>
          </a:p>
        </p:txBody>
      </p:sp>
    </p:spTree>
    <p:extLst>
      <p:ext uri="{BB962C8B-B14F-4D97-AF65-F5344CB8AC3E}">
        <p14:creationId xmlns:p14="http://schemas.microsoft.com/office/powerpoint/2010/main" val="4218881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BE8BFB-52D6-4E9A-8CD2-E65EC3528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PROGRESO DE ACTIVIDADES</a:t>
            </a:r>
          </a:p>
        </p:txBody>
      </p:sp>
      <p:sp>
        <p:nvSpPr>
          <p:cNvPr id="4" name="Rectángulo 1">
            <a:extLst>
              <a:ext uri="{FF2B5EF4-FFF2-40B4-BE49-F238E27FC236}">
                <a16:creationId xmlns:a16="http://schemas.microsoft.com/office/drawing/2014/main" id="{8301A81D-A773-4BA3-A218-B7EE7EB67384}"/>
              </a:ext>
            </a:extLst>
          </p:cNvPr>
          <p:cNvSpPr/>
          <p:nvPr/>
        </p:nvSpPr>
        <p:spPr>
          <a:xfrm>
            <a:off x="1085563" y="1748243"/>
            <a:ext cx="6952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00B050"/>
              </a:buClr>
            </a:pPr>
            <a:r>
              <a:rPr lang="en-US" sz="20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ahnschrift SemiBold SemiConden" panose="020B0502040204020203" pitchFamily="34" charset="0"/>
              </a:rPr>
              <a:t>O1 </a:t>
            </a:r>
            <a:r>
              <a:rPr lang="es-ES" sz="20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ahnschrift SemiBold SemiConden" panose="020B0502040204020203" pitchFamily="34" charset="0"/>
              </a:rPr>
              <a:t>Análisis del aprendizaje basado en el trabajo UPWOOD</a:t>
            </a:r>
          </a:p>
        </p:txBody>
      </p:sp>
      <p:sp>
        <p:nvSpPr>
          <p:cNvPr id="5" name="Rectángulo 9">
            <a:extLst>
              <a:ext uri="{FF2B5EF4-FFF2-40B4-BE49-F238E27FC236}">
                <a16:creationId xmlns:a16="http://schemas.microsoft.com/office/drawing/2014/main" id="{41508338-91BA-4B55-97EC-2A237A7BDCA6}"/>
              </a:ext>
            </a:extLst>
          </p:cNvPr>
          <p:cNvSpPr/>
          <p:nvPr/>
        </p:nvSpPr>
        <p:spPr>
          <a:xfrm>
            <a:off x="1097280" y="2159236"/>
            <a:ext cx="689711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Durante los primeros meses del proyecto y sobre la metodología desarrollada por EXELIA con la contribución de todos los socios, se elaboró una encuesta online para identificar el conjunto de habilidades, conocimientos y competencias requeridas por los alumnos del aprendizaje basado en el puesto de trabajo del sector de la construcción para realizar aplicaciones y métodos de carpintería energéticamente eficientes.</a:t>
            </a:r>
          </a:p>
          <a:p>
            <a:pPr marL="285750" indent="-285750" algn="just">
              <a:buClr>
                <a:schemeClr val="accent5"/>
              </a:buClr>
              <a:buFont typeface="Wingdings" panose="05000000000000000000" pitchFamily="2" charset="2"/>
              <a:buChar char="v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Además, los asociados llevaron a cabo investigaciones documentales sobre los aprendizajes pertinentes del sector de la construcción en su propio país, a fin de determinar las tendencias de la oferta de conocimientos especializados. </a:t>
            </a:r>
          </a:p>
          <a:p>
            <a:pPr marL="285750" indent="-285750" algn="just">
              <a:buClr>
                <a:schemeClr val="accent5"/>
              </a:buClr>
              <a:buFont typeface="Wingdings" panose="05000000000000000000" pitchFamily="2" charset="2"/>
              <a:buChar char="v"/>
            </a:pP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informe de resultados de aprendizaje de UPWOOD se está elaborando a partir de las aportaciones recogidas.</a:t>
            </a:r>
          </a:p>
        </p:txBody>
      </p:sp>
      <p:pic>
        <p:nvPicPr>
          <p:cNvPr id="6" name="Imagen 11">
            <a:extLst>
              <a:ext uri="{FF2B5EF4-FFF2-40B4-BE49-F238E27FC236}">
                <a16:creationId xmlns:a16="http://schemas.microsoft.com/office/drawing/2014/main" id="{BFEDC9C0-23DF-4F56-8F1C-E99573A8E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254" y="1948298"/>
            <a:ext cx="2774730" cy="355333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1399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1847B5BC-FF39-4437-A2DC-E074553BF6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5011" y="952506"/>
            <a:ext cx="5388297" cy="2918258"/>
          </a:xfrm>
        </p:spPr>
        <p:txBody>
          <a:bodyPr>
            <a:normAutofit/>
          </a:bodyPr>
          <a:lstStyle/>
          <a:p>
            <a:r>
              <a:rPr lang="es-ES" sz="2800" b="1" dirty="0"/>
              <a:t>Contacta con nosotros: </a:t>
            </a:r>
            <a:br>
              <a:rPr lang="es-ES" sz="2500" b="1" dirty="0"/>
            </a:br>
            <a:br>
              <a:rPr lang="es-ES" sz="2500" b="1" dirty="0"/>
            </a:br>
            <a:r>
              <a:rPr lang="es-ES" sz="2500" dirty="0"/>
              <a:t>	</a:t>
            </a:r>
            <a:r>
              <a:rPr lang="es-ES" sz="2400" dirty="0"/>
              <a:t>Javier Cárcel Carrasco</a:t>
            </a:r>
            <a:br>
              <a:rPr lang="es-ES" sz="2400" dirty="0">
                <a:highlight>
                  <a:srgbClr val="FFFF00"/>
                </a:highlight>
              </a:rPr>
            </a:br>
            <a:r>
              <a:rPr lang="es-ES" sz="2400" dirty="0"/>
              <a:t>	</a:t>
            </a:r>
            <a:r>
              <a:rPr lang="es-ES" sz="2400" dirty="0" err="1"/>
              <a:t>Universitat</a:t>
            </a:r>
            <a:r>
              <a:rPr lang="es-ES" sz="2400" dirty="0"/>
              <a:t> </a:t>
            </a:r>
            <a:r>
              <a:rPr lang="es-ES" sz="2400" dirty="0" err="1"/>
              <a:t>Politècnica</a:t>
            </a:r>
            <a:r>
              <a:rPr lang="es-ES" sz="2400" dirty="0"/>
              <a:t> de València</a:t>
            </a:r>
            <a:br>
              <a:rPr lang="es-ES" sz="2400" dirty="0">
                <a:highlight>
                  <a:srgbClr val="FFFF00"/>
                </a:highlight>
              </a:rPr>
            </a:br>
            <a:r>
              <a:rPr lang="es-ES" sz="2400" dirty="0"/>
              <a:t>              fracarc1@csa.upv.es</a:t>
            </a:r>
            <a:br>
              <a:rPr lang="es-ES" sz="2400" dirty="0">
                <a:highlight>
                  <a:srgbClr val="FFFF00"/>
                </a:highlight>
              </a:rPr>
            </a:br>
            <a:r>
              <a:rPr lang="es-ES" sz="2400" dirty="0"/>
              <a:t>	</a:t>
            </a:r>
            <a:r>
              <a:rPr lang="de-DE" sz="2400" dirty="0"/>
              <a:t>Tel. (+34) 96 387 70 00</a:t>
            </a:r>
            <a:br>
              <a:rPr lang="es-ES" sz="2500" dirty="0">
                <a:highlight>
                  <a:srgbClr val="FFFF00"/>
                </a:highlight>
              </a:rPr>
            </a:br>
            <a:endParaRPr lang="en-GB" sz="2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pic>
        <p:nvPicPr>
          <p:cNvPr id="13" name="Picture 6" descr="Resultado de imagen de logo instagram">
            <a:hlinkClick r:id="rId2"/>
            <a:extLst>
              <a:ext uri="{FF2B5EF4-FFF2-40B4-BE49-F238E27FC236}">
                <a16:creationId xmlns:a16="http://schemas.microsoft.com/office/drawing/2014/main" id="{BE990B69-3924-46F7-868C-DC722E271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54" y="5547265"/>
            <a:ext cx="532305" cy="53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Resultado de imagen de logo facebook">
            <a:hlinkClick r:id="rId4"/>
            <a:extLst>
              <a:ext uri="{FF2B5EF4-FFF2-40B4-BE49-F238E27FC236}">
                <a16:creationId xmlns:a16="http://schemas.microsoft.com/office/drawing/2014/main" id="{3569DF3E-8EEA-4D02-99E1-B847A1838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217" y="5546292"/>
            <a:ext cx="946319" cy="53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de logo twitter">
            <a:hlinkClick r:id="rId6"/>
            <a:extLst>
              <a:ext uri="{FF2B5EF4-FFF2-40B4-BE49-F238E27FC236}">
                <a16:creationId xmlns:a16="http://schemas.microsoft.com/office/drawing/2014/main" id="{849ABBC1-9971-4767-9AE3-174A94B57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606" y="5546292"/>
            <a:ext cx="884990" cy="49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gen de logo linkedin">
            <a:hlinkClick r:id="rId8"/>
            <a:extLst>
              <a:ext uri="{FF2B5EF4-FFF2-40B4-BE49-F238E27FC236}">
                <a16:creationId xmlns:a16="http://schemas.microsoft.com/office/drawing/2014/main" id="{13E72C96-63FC-4B99-A4EC-F64CDD695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027" y="5551437"/>
            <a:ext cx="875844" cy="49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8ED1B92D-B4FE-4BDC-BC1B-8D73AEDDA3ED}"/>
              </a:ext>
            </a:extLst>
          </p:cNvPr>
          <p:cNvSpPr txBox="1"/>
          <p:nvPr/>
        </p:nvSpPr>
        <p:spPr>
          <a:xfrm>
            <a:off x="1178141" y="4539463"/>
            <a:ext cx="5061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Bahnschrift Light SemiCondensed" panose="020B0502040204020203" pitchFamily="34" charset="0"/>
              </a:rPr>
              <a:t>Coordinador</a:t>
            </a:r>
            <a:r>
              <a:rPr lang="en-GB" b="1" dirty="0">
                <a:latin typeface="Bahnschrift Light SemiCondensed" panose="020B0502040204020203" pitchFamily="34" charset="0"/>
              </a:rPr>
              <a:t> del </a:t>
            </a:r>
            <a:r>
              <a:rPr lang="en-GB" b="1" dirty="0" err="1">
                <a:latin typeface="Bahnschrift Light SemiCondensed" panose="020B0502040204020203" pitchFamily="34" charset="0"/>
              </a:rPr>
              <a:t>proyecto</a:t>
            </a:r>
            <a:r>
              <a:rPr lang="en-GB" b="1" dirty="0">
                <a:latin typeface="Bahnschrift Light SemiCondensed" panose="020B0502040204020203" pitchFamily="34" charset="0"/>
              </a:rPr>
              <a:t>: </a:t>
            </a:r>
          </a:p>
          <a:p>
            <a:r>
              <a:rPr lang="en-GB" dirty="0"/>
              <a:t>	Mag. Visnja Koscak</a:t>
            </a:r>
          </a:p>
          <a:p>
            <a:r>
              <a:rPr lang="en-GB" dirty="0"/>
              <a:t>	</a:t>
            </a:r>
            <a:r>
              <a:rPr lang="en-GB" dirty="0" err="1"/>
              <a:t>Holzcluster</a:t>
            </a:r>
            <a:r>
              <a:rPr lang="en-GB" dirty="0"/>
              <a:t> </a:t>
            </a:r>
            <a:r>
              <a:rPr lang="en-GB" dirty="0" err="1"/>
              <a:t>Steiermark</a:t>
            </a:r>
            <a:r>
              <a:rPr lang="en-GB" dirty="0"/>
              <a:t> GmbH</a:t>
            </a:r>
          </a:p>
          <a:p>
            <a:r>
              <a:rPr lang="en-GB" dirty="0"/>
              <a:t>	T +043 (0) 316-58 78 50 - 220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E4AEE65B-5F8A-4EB1-BB82-584C686FE116}"/>
              </a:ext>
            </a:extLst>
          </p:cNvPr>
          <p:cNvSpPr txBox="1"/>
          <p:nvPr/>
        </p:nvSpPr>
        <p:spPr>
          <a:xfrm>
            <a:off x="2159975" y="5709265"/>
            <a:ext cx="419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Koscak@holzcluster-steiermark.at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8707EEBE-F7D7-4FB1-A9A0-44C3806D08C2}"/>
              </a:ext>
            </a:extLst>
          </p:cNvPr>
          <p:cNvSpPr txBox="1"/>
          <p:nvPr/>
        </p:nvSpPr>
        <p:spPr>
          <a:xfrm>
            <a:off x="7168699" y="5056953"/>
            <a:ext cx="419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www.upwoodproject.eu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716141A-36DE-4A2E-9161-D329270E52D0}"/>
              </a:ext>
            </a:extLst>
          </p:cNvPr>
          <p:cNvSpPr/>
          <p:nvPr/>
        </p:nvSpPr>
        <p:spPr>
          <a:xfrm>
            <a:off x="7109217" y="4555983"/>
            <a:ext cx="17734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Síguenos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:</a:t>
            </a:r>
            <a:endParaRPr lang="en-GB" sz="2400" dirty="0">
              <a:latin typeface="Bahnschrift SemiBold SemiConden" panose="020B0502040204020203" pitchFamily="34" charset="0"/>
            </a:endParaRPr>
          </a:p>
        </p:txBody>
      </p:sp>
      <p:sp useBgFill="1">
        <p:nvSpPr>
          <p:cNvPr id="18" name="Text Box 7"/>
          <p:cNvSpPr txBox="1"/>
          <p:nvPr/>
        </p:nvSpPr>
        <p:spPr>
          <a:xfrm>
            <a:off x="1178141" y="6083487"/>
            <a:ext cx="9771024" cy="339685"/>
          </a:xfrm>
          <a:prstGeom prst="rect">
            <a:avLst/>
          </a:prstGeom>
          <a:ln w="6350">
            <a:noFill/>
          </a:ln>
          <a:effectLst>
            <a:outerShdw blurRad="50800" dist="50800" dir="5400000" algn="ctr" rotWithShape="0">
              <a:srgbClr val="FFFFFF">
                <a:alpha val="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800" kern="100" dirty="0">
                <a:solidFill>
                  <a:srgbClr val="262626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AVISO LEGAL:</a:t>
            </a:r>
            <a:r>
              <a:rPr lang="es-ES" sz="800" kern="100" dirty="0">
                <a:solidFill>
                  <a:srgbClr val="262626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"El apoyo de la Unión Europea a la producción de esta publicación no constituye un respaldo al contenido que refleja únicamente las opiniones de los autores, y las Comisiones no pueden ser consideradas responsables del uso que se pueda hacer de la información contenida en ella". </a:t>
            </a:r>
            <a:endParaRPr lang="en-GB" sz="800" kern="100" dirty="0">
              <a:solidFill>
                <a:srgbClr val="262626"/>
              </a:solidFill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Identidad visual corporativa | UPV - Universitat Politècnica de ...">
            <a:extLst>
              <a:ext uri="{FF2B5EF4-FFF2-40B4-BE49-F238E27FC236}">
                <a16:creationId xmlns:a16="http://schemas.microsoft.com/office/drawing/2014/main" id="{1D85BA9A-92A7-436F-AB61-836381C5F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54" y="1320925"/>
            <a:ext cx="2072995" cy="239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94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85CF14-D8C0-48FA-9938-6A476E364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88908"/>
            <a:ext cx="10058400" cy="748452"/>
          </a:xfrm>
        </p:spPr>
        <p:txBody>
          <a:bodyPr/>
          <a:lstStyle/>
          <a:p>
            <a:r>
              <a:rPr lang="de-DE" dirty="0">
                <a:latin typeface="Bahnschrift Light SemiCondensed" panose="020B0502040204020203" pitchFamily="34" charset="0"/>
              </a:rPr>
              <a:t>Objetivo del proyecto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5986BA-A019-41B3-98B5-0CFB552A4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4908884" cy="3760891"/>
          </a:xfrm>
        </p:spPr>
        <p:txBody>
          <a:bodyPr>
            <a:normAutofit/>
          </a:bodyPr>
          <a:lstStyle/>
          <a:p>
            <a:pPr algn="just"/>
            <a:r>
              <a:rPr lang="es-ES" b="1" dirty="0"/>
              <a:t>UPWOOD forma una Asociación Estratégica para mejorar el aprendizaje basado en el trabajo de la formación profesional, desarrollando y poniendo a disposición recursos educativos para abordar las necesidades actuales y emergentes de habilidades ocupacionales para las prácticas innovadoras y energéticamente eficientes de construcción en madera. </a:t>
            </a:r>
            <a:endParaRPr lang="en-US" sz="1000" b="1" dirty="0"/>
          </a:p>
          <a:p>
            <a:pPr algn="just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en-US" b="1" dirty="0"/>
              <a:t> </a:t>
            </a:r>
            <a:r>
              <a:rPr lang="en-US" b="1" dirty="0" err="1"/>
              <a:t>Período</a:t>
            </a:r>
            <a:r>
              <a:rPr lang="en-US" b="1" dirty="0"/>
              <a:t>: </a:t>
            </a:r>
            <a:r>
              <a:rPr lang="en-US" b="1" dirty="0" err="1"/>
              <a:t>Octubre</a:t>
            </a:r>
            <a:r>
              <a:rPr lang="en-US" b="1" dirty="0"/>
              <a:t> 2019 - </a:t>
            </a:r>
            <a:r>
              <a:rPr lang="en-US" b="1" dirty="0" err="1"/>
              <a:t>Marzo</a:t>
            </a:r>
            <a:r>
              <a:rPr lang="en-US" b="1" dirty="0"/>
              <a:t> 2022</a:t>
            </a:r>
          </a:p>
          <a:p>
            <a:pPr algn="just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en-US" b="1" dirty="0"/>
              <a:t> </a:t>
            </a:r>
            <a:r>
              <a:rPr lang="en-US" b="1" dirty="0" err="1"/>
              <a:t>Duración</a:t>
            </a:r>
            <a:r>
              <a:rPr lang="en-US" b="1" dirty="0"/>
              <a:t>: 30 </a:t>
            </a:r>
            <a:r>
              <a:rPr lang="en-US" b="1" dirty="0" err="1"/>
              <a:t>meses</a:t>
            </a:r>
            <a:endParaRPr lang="en-US" b="1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4E8BC50-5CE7-40D6-8995-7656E1758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03852" y="2144609"/>
            <a:ext cx="4853939" cy="32350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7">
            <a:extLst>
              <a:ext uri="{FF2B5EF4-FFF2-40B4-BE49-F238E27FC236}">
                <a16:creationId xmlns:a16="http://schemas.microsoft.com/office/drawing/2014/main" id="{48418ADE-1D79-4A79-A05C-C2F2FCB2EE39}"/>
              </a:ext>
            </a:extLst>
          </p:cNvPr>
          <p:cNvSpPr txBox="1"/>
          <p:nvPr/>
        </p:nvSpPr>
        <p:spPr>
          <a:xfrm>
            <a:off x="6982691" y="5379655"/>
            <a:ext cx="4172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/>
              <a:t>©</a:t>
            </a:r>
            <a:r>
              <a:rPr lang="de-A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Pierer/WOHNBAUGRUPPE ENNSTAL</a:t>
            </a:r>
            <a:endParaRPr lang="en-GB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524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97F528-5ACE-404E-AE58-F7DA16449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OBJECTIVOS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B19CB77-D8AE-4648-AD09-A22CD8E8F5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139290"/>
              </p:ext>
            </p:extLst>
          </p:nvPr>
        </p:nvGraphicFramePr>
        <p:xfrm>
          <a:off x="1279843" y="1737360"/>
          <a:ext cx="10089197" cy="4043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858B5D0-EDCD-42EF-BFED-E0670BD7FA8A}"/>
              </a:ext>
            </a:extLst>
          </p:cNvPr>
          <p:cNvGrpSpPr/>
          <p:nvPr/>
        </p:nvGrpSpPr>
        <p:grpSpPr>
          <a:xfrm>
            <a:off x="1279843" y="2031555"/>
            <a:ext cx="1371917" cy="3450244"/>
            <a:chOff x="1279843" y="2024808"/>
            <a:chExt cx="1371917" cy="3450244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69EE9C57-E371-481E-BD85-643670AD89C2}"/>
                </a:ext>
              </a:extLst>
            </p:cNvPr>
            <p:cNvSpPr/>
            <p:nvPr/>
          </p:nvSpPr>
          <p:spPr>
            <a:xfrm>
              <a:off x="1279843" y="2024808"/>
              <a:ext cx="1055624" cy="105562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5400" dirty="0"/>
                <a:t>1</a:t>
              </a: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703192E1-BB7F-45BA-A4BE-F0D39BFC21FB}"/>
                </a:ext>
              </a:extLst>
            </p:cNvPr>
            <p:cNvSpPr/>
            <p:nvPr/>
          </p:nvSpPr>
          <p:spPr>
            <a:xfrm>
              <a:off x="1596136" y="3224641"/>
              <a:ext cx="1055624" cy="105562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5400" dirty="0"/>
                <a:t>2</a:t>
              </a: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581B76B3-0FAF-4397-A38C-C03073060F31}"/>
                </a:ext>
              </a:extLst>
            </p:cNvPr>
            <p:cNvSpPr/>
            <p:nvPr/>
          </p:nvSpPr>
          <p:spPr>
            <a:xfrm>
              <a:off x="1279843" y="4419428"/>
              <a:ext cx="1055624" cy="105562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5400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2126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727DA2-62BF-4442-A706-9718D08F2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45039"/>
            <a:ext cx="10058400" cy="1450757"/>
          </a:xfrm>
        </p:spPr>
        <p:txBody>
          <a:bodyPr/>
          <a:lstStyle/>
          <a:p>
            <a:r>
              <a:rPr lang="de-DE" dirty="0"/>
              <a:t>PRINCIPALES GRUPOS OBJETIVO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B4A2A16-D215-4F4A-8A26-81B913C9CB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0901761"/>
              </p:ext>
            </p:extLst>
          </p:nvPr>
        </p:nvGraphicFramePr>
        <p:xfrm>
          <a:off x="359020" y="1835190"/>
          <a:ext cx="10549288" cy="4395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642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42776A-BDCA-4BCB-8FD2-7C4963008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SOCIOS</a:t>
            </a:r>
          </a:p>
        </p:txBody>
      </p:sp>
      <p:sp>
        <p:nvSpPr>
          <p:cNvPr id="5" name="Rectángulo 5">
            <a:extLst>
              <a:ext uri="{FF2B5EF4-FFF2-40B4-BE49-F238E27FC236}">
                <a16:creationId xmlns:a16="http://schemas.microsoft.com/office/drawing/2014/main" id="{C5B8EEDC-2A4B-411F-B9E6-6C1C331D1D68}"/>
              </a:ext>
            </a:extLst>
          </p:cNvPr>
          <p:cNvSpPr/>
          <p:nvPr/>
        </p:nvSpPr>
        <p:spPr>
          <a:xfrm>
            <a:off x="1036320" y="2063085"/>
            <a:ext cx="2002030" cy="4077715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b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Holzcluster Steiermark</a:t>
            </a:r>
          </a:p>
          <a:p>
            <a:pPr algn="ctr"/>
            <a:endParaRPr lang="es-ES" sz="1700" b="1" dirty="0">
              <a:solidFill>
                <a:schemeClr val="tx1"/>
              </a:solidFill>
            </a:endParaRPr>
          </a:p>
          <a:p>
            <a:pPr algn="ctr"/>
            <a:r>
              <a:rPr lang="es-ES" sz="1600" dirty="0">
                <a:solidFill>
                  <a:schemeClr val="tx1"/>
                </a:solidFill>
              </a:rPr>
              <a:t>Liderando el grupo en Graz, desarrolla y ejecuta proyectos a lo largo de la cadena de valor de la madera, con especial atención a la construcción en madera.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ectángulo 9">
            <a:extLst>
              <a:ext uri="{FF2B5EF4-FFF2-40B4-BE49-F238E27FC236}">
                <a16:creationId xmlns:a16="http://schemas.microsoft.com/office/drawing/2014/main" id="{4F0833E0-8E55-42DC-98AB-A7241BD8EA45}"/>
              </a:ext>
            </a:extLst>
          </p:cNvPr>
          <p:cNvSpPr/>
          <p:nvPr/>
        </p:nvSpPr>
        <p:spPr>
          <a:xfrm>
            <a:off x="3193381" y="2063086"/>
            <a:ext cx="1883703" cy="4077714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endParaRPr lang="en-GB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endParaRPr lang="en-GB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endParaRPr lang="en-GB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en-GB" b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EXELIA</a:t>
            </a:r>
          </a:p>
          <a:p>
            <a:pPr lvl="0"/>
            <a:endParaRPr lang="en-GB" sz="1600" dirty="0">
              <a:solidFill>
                <a:schemeClr val="tx1"/>
              </a:solidFill>
            </a:endParaRPr>
          </a:p>
          <a:p>
            <a:pPr lvl="0" algn="ctr"/>
            <a:r>
              <a:rPr lang="es-ES" sz="1600" dirty="0">
                <a:solidFill>
                  <a:schemeClr val="tx1"/>
                </a:solidFill>
              </a:rPr>
              <a:t>Empresa de soluciones creativas de aprendizaje con sede en Atenas, Grecia, especializada en la formación profesional con metodologías innovadoras.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es-ES" sz="1700" b="1" dirty="0">
              <a:solidFill>
                <a:schemeClr val="tx1"/>
              </a:solidFill>
              <a:latin typeface="Speak Pro" panose="020F0502020204030204"/>
            </a:endParaRPr>
          </a:p>
        </p:txBody>
      </p:sp>
      <p:sp>
        <p:nvSpPr>
          <p:cNvPr id="7" name="Rectángulo 10">
            <a:extLst>
              <a:ext uri="{FF2B5EF4-FFF2-40B4-BE49-F238E27FC236}">
                <a16:creationId xmlns:a16="http://schemas.microsoft.com/office/drawing/2014/main" id="{36210237-4C84-4DD7-99C1-618FF6171C5C}"/>
              </a:ext>
            </a:extLst>
          </p:cNvPr>
          <p:cNvSpPr/>
          <p:nvPr/>
        </p:nvSpPr>
        <p:spPr>
          <a:xfrm>
            <a:off x="5232115" y="2063086"/>
            <a:ext cx="1883703" cy="4077714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b="1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pPr algn="ctr"/>
            <a:endParaRPr lang="es-ES" b="1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pPr algn="ctr"/>
            <a:endParaRPr lang="es-ES" b="1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pPr algn="ctr"/>
            <a:r>
              <a:rPr lang="es-ES" b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LVT</a:t>
            </a:r>
          </a:p>
          <a:p>
            <a:pPr algn="ctr"/>
            <a:endParaRPr lang="es-ES" b="1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pPr algn="ctr"/>
            <a:r>
              <a:rPr lang="es-ES" sz="1600" dirty="0">
                <a:solidFill>
                  <a:schemeClr val="tx1"/>
                </a:solidFill>
              </a:rPr>
              <a:t>Prestigiosa escuela de educación técnica en Letonia, ofrece programas de educación profesional, incluyendo construcción y carpintería.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ectángulo 11">
            <a:extLst>
              <a:ext uri="{FF2B5EF4-FFF2-40B4-BE49-F238E27FC236}">
                <a16:creationId xmlns:a16="http://schemas.microsoft.com/office/drawing/2014/main" id="{B7E1BA22-37F5-4494-8FE3-06E58FE9E8BD}"/>
              </a:ext>
            </a:extLst>
          </p:cNvPr>
          <p:cNvSpPr/>
          <p:nvPr/>
        </p:nvSpPr>
        <p:spPr>
          <a:xfrm>
            <a:off x="7270849" y="2063086"/>
            <a:ext cx="1882683" cy="4077714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 b="1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pPr lvl="0" algn="ctr"/>
            <a:endParaRPr lang="en-GB" b="1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pPr lvl="0" algn="ctr"/>
            <a:r>
              <a:rPr lang="en-GB" b="1" dirty="0" err="1">
                <a:solidFill>
                  <a:schemeClr val="tx1"/>
                </a:solidFill>
                <a:latin typeface="Bahnschrift Light SemiCondensed" panose="020B0502040204020203" pitchFamily="34" charset="0"/>
              </a:rPr>
              <a:t>Universitat</a:t>
            </a:r>
            <a:r>
              <a:rPr lang="en-GB" b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Bahnschrift Light SemiCondensed" panose="020B0502040204020203" pitchFamily="34" charset="0"/>
              </a:rPr>
              <a:t>Politècnica</a:t>
            </a:r>
            <a:r>
              <a:rPr lang="en-GB" b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de </a:t>
            </a:r>
            <a:r>
              <a:rPr lang="en-GB" b="1" dirty="0" err="1">
                <a:solidFill>
                  <a:schemeClr val="tx1"/>
                </a:solidFill>
                <a:latin typeface="Bahnschrift Light SemiCondensed" panose="020B0502040204020203" pitchFamily="34" charset="0"/>
              </a:rPr>
              <a:t>València</a:t>
            </a:r>
            <a:endParaRPr lang="en-GB" b="1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pPr lvl="0" algn="ctr"/>
            <a:endParaRPr lang="en-GB" sz="1600" dirty="0">
              <a:solidFill>
                <a:schemeClr val="tx1"/>
              </a:solidFill>
            </a:endParaRPr>
          </a:p>
          <a:p>
            <a:pPr lvl="0" algn="ctr"/>
            <a:r>
              <a:rPr lang="es-ES" sz="1600" dirty="0">
                <a:solidFill>
                  <a:schemeClr val="tx1"/>
                </a:solidFill>
              </a:rPr>
              <a:t>Institución académica pública dedicada a la investigación y la enseñanza en el campo de las tecnologías de la construcción.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9" name="Imagen 13">
            <a:extLst>
              <a:ext uri="{FF2B5EF4-FFF2-40B4-BE49-F238E27FC236}">
                <a16:creationId xmlns:a16="http://schemas.microsoft.com/office/drawing/2014/main" id="{22214AEC-58CA-496D-9E77-D2331887A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480" y="2387473"/>
            <a:ext cx="1829796" cy="519348"/>
          </a:xfrm>
          <a:prstGeom prst="rect">
            <a:avLst/>
          </a:prstGeom>
          <a:ln>
            <a:noFill/>
          </a:ln>
        </p:spPr>
      </p:pic>
      <p:pic>
        <p:nvPicPr>
          <p:cNvPr id="10" name="Imagen 16">
            <a:extLst>
              <a:ext uri="{FF2B5EF4-FFF2-40B4-BE49-F238E27FC236}">
                <a16:creationId xmlns:a16="http://schemas.microsoft.com/office/drawing/2014/main" id="{7D0A4A3B-7F9D-4256-A892-AC4671B61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29" y="2344819"/>
            <a:ext cx="1389212" cy="604657"/>
          </a:xfrm>
          <a:prstGeom prst="rect">
            <a:avLst/>
          </a:prstGeom>
          <a:ln>
            <a:noFill/>
          </a:ln>
        </p:spPr>
      </p:pic>
      <p:pic>
        <p:nvPicPr>
          <p:cNvPr id="11" name="Imagen 20">
            <a:extLst>
              <a:ext uri="{FF2B5EF4-FFF2-40B4-BE49-F238E27FC236}">
                <a16:creationId xmlns:a16="http://schemas.microsoft.com/office/drawing/2014/main" id="{A70050B3-B166-4A41-AEC4-63D42C2678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178" y="2329023"/>
            <a:ext cx="1491777" cy="699494"/>
          </a:xfrm>
          <a:prstGeom prst="rect">
            <a:avLst/>
          </a:prstGeom>
        </p:spPr>
      </p:pic>
      <p:pic>
        <p:nvPicPr>
          <p:cNvPr id="12" name="Imagen 23">
            <a:extLst>
              <a:ext uri="{FF2B5EF4-FFF2-40B4-BE49-F238E27FC236}">
                <a16:creationId xmlns:a16="http://schemas.microsoft.com/office/drawing/2014/main" id="{5D9CA7DA-1336-440F-94B1-29E5C97624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849" y="2325260"/>
            <a:ext cx="1826216" cy="643774"/>
          </a:xfrm>
          <a:prstGeom prst="rect">
            <a:avLst/>
          </a:prstGeom>
        </p:spPr>
      </p:pic>
      <p:sp>
        <p:nvSpPr>
          <p:cNvPr id="13" name="Rectángulo 26">
            <a:extLst>
              <a:ext uri="{FF2B5EF4-FFF2-40B4-BE49-F238E27FC236}">
                <a16:creationId xmlns:a16="http://schemas.microsoft.com/office/drawing/2014/main" id="{FA721AF2-7DE9-42E3-AAE8-7B736FC5181E}"/>
              </a:ext>
            </a:extLst>
          </p:cNvPr>
          <p:cNvSpPr/>
          <p:nvPr/>
        </p:nvSpPr>
        <p:spPr>
          <a:xfrm>
            <a:off x="9308563" y="2063086"/>
            <a:ext cx="1941186" cy="4077714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b="1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pPr algn="ctr"/>
            <a:endParaRPr lang="es-ES" b="1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pPr algn="ctr"/>
            <a:r>
              <a:rPr lang="es-ES" b="1" dirty="0" err="1">
                <a:solidFill>
                  <a:schemeClr val="tx1"/>
                </a:solidFill>
                <a:latin typeface="Bahnschrift Light SemiCondensed" panose="020B0502040204020203" pitchFamily="34" charset="0"/>
              </a:rPr>
              <a:t>Woodpolis</a:t>
            </a:r>
            <a:endParaRPr lang="es-ES" b="1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pPr algn="ctr"/>
            <a:endParaRPr lang="es-ES" b="1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pPr algn="ctr"/>
            <a:r>
              <a:rPr lang="es-ES" sz="1600" dirty="0">
                <a:solidFill>
                  <a:schemeClr val="tx1"/>
                </a:solidFill>
              </a:rPr>
              <a:t>Organización experta que presta servicios de capacitación y desarrollo de productos para la construcción en madera, ubicada en Finlandia.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4" name="Imagen 28">
            <a:extLst>
              <a:ext uri="{FF2B5EF4-FFF2-40B4-BE49-F238E27FC236}">
                <a16:creationId xmlns:a16="http://schemas.microsoft.com/office/drawing/2014/main" id="{FC07A4BE-5345-425C-98A3-58C217A8B9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347" y="2443124"/>
            <a:ext cx="1691333" cy="35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45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1D5CF-A2EB-4520-8D98-B3F04E13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PRINCIPALES ACTIVIDADES (1/2)</a:t>
            </a:r>
          </a:p>
        </p:txBody>
      </p:sp>
      <p:graphicFrame>
        <p:nvGraphicFramePr>
          <p:cNvPr id="4" name="Diagrama 4">
            <a:extLst>
              <a:ext uri="{FF2B5EF4-FFF2-40B4-BE49-F238E27FC236}">
                <a16:creationId xmlns:a16="http://schemas.microsoft.com/office/drawing/2014/main" id="{BD09B267-C1F5-41D1-8F45-ABCE46BA65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4347156"/>
              </p:ext>
            </p:extLst>
          </p:nvPr>
        </p:nvGraphicFramePr>
        <p:xfrm>
          <a:off x="877584" y="975360"/>
          <a:ext cx="10436832" cy="5596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1305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F168B8-4A0D-406F-A667-8643AF760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6283"/>
            <a:ext cx="10058400" cy="1450757"/>
          </a:xfrm>
        </p:spPr>
        <p:txBody>
          <a:bodyPr/>
          <a:lstStyle/>
          <a:p>
            <a:r>
              <a:rPr lang="en-GB" dirty="0"/>
              <a:t>PRINCIPALES ACTIVDADES (2/2)</a:t>
            </a:r>
          </a:p>
        </p:txBody>
      </p:sp>
      <p:graphicFrame>
        <p:nvGraphicFramePr>
          <p:cNvPr id="4" name="Diagrama 4">
            <a:extLst>
              <a:ext uri="{FF2B5EF4-FFF2-40B4-BE49-F238E27FC236}">
                <a16:creationId xmlns:a16="http://schemas.microsoft.com/office/drawing/2014/main" id="{B12DAD03-9EF8-4694-B03C-F7DAD5FCD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383644"/>
              </p:ext>
            </p:extLst>
          </p:nvPr>
        </p:nvGraphicFramePr>
        <p:xfrm>
          <a:off x="737230" y="1247168"/>
          <a:ext cx="10571873" cy="479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3199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D2A799-A465-41FA-AA1A-B930E53F9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RESULTADOS ESPERADOS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CEF8688-AA8A-4D35-8428-4FCA6C49C9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es-ES" b="1" dirty="0"/>
              <a:t>Materiales de aprendizaje para la provisión de capacitación en tecnologías, métodos y aplicaciones innovadoras y energéticamente eficientes de la carpintería en la construcción para los trabajadores de la construcción actuales y futuros. </a:t>
            </a:r>
            <a:endParaRPr lang="en-US" sz="200" b="1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es-ES" b="1" dirty="0"/>
              <a:t>Día nacional de información en cada país asociado para promover los resultados del proyecto y establecer un debate abierto sobre el aumento de la calidad y la eficacia de la prestación de servicios de educación y formación profesional. </a:t>
            </a:r>
            <a:endParaRPr lang="en-US" b="1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EC4A048-C288-4884-AF5C-5244AF9016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b="1" dirty="0"/>
              <a:t>Documento expositivo para apoyar la toma de decisiones y promover la incorporación de la carpintería en los requisitos de aptitudes para la construcción en el Marco Europeo de Competencias Electrónicas. </a:t>
            </a:r>
            <a:endParaRPr lang="en-GB" b="1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b="1" dirty="0"/>
              <a:t>Suplemento de certificado para la integración de la carpintería en las técnicas de construcción en los planes de certificación.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65963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289487-7C4B-424B-B953-7B61604DB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REUNIÓN DE LANZAMIENTO</a:t>
            </a:r>
          </a:p>
        </p:txBody>
      </p:sp>
      <p:sp>
        <p:nvSpPr>
          <p:cNvPr id="4" name="CuadroTexto 5">
            <a:extLst>
              <a:ext uri="{FF2B5EF4-FFF2-40B4-BE49-F238E27FC236}">
                <a16:creationId xmlns:a16="http://schemas.microsoft.com/office/drawing/2014/main" id="{A7EAD81D-DA1F-4729-ACF2-DF3E5DB64228}"/>
              </a:ext>
            </a:extLst>
          </p:cNvPr>
          <p:cNvSpPr txBox="1"/>
          <p:nvPr/>
        </p:nvSpPr>
        <p:spPr>
          <a:xfrm>
            <a:off x="1096963" y="2223655"/>
            <a:ext cx="5444836" cy="3480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00B050"/>
              </a:buClr>
              <a:buSzPct val="100000"/>
              <a:buFont typeface="Wingdings" panose="05000000000000000000" pitchFamily="2" charset="2"/>
              <a:buChar char="v"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reunión inicial de UPWOOD fue organizada por el líder del proyecto </a:t>
            </a:r>
            <a:r>
              <a:rPr lang="es-E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Holzcluster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Steiermark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 Graz, Austria, el 12 de noviembre de 2019. </a:t>
            </a:r>
          </a:p>
          <a:p>
            <a:pPr marL="285750" indent="-285750" algn="just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00B050"/>
              </a:buClr>
              <a:buSzPct val="100000"/>
              <a:buFont typeface="Wingdings" panose="05000000000000000000" pitchFamily="2" charset="2"/>
              <a:buChar char="v"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 socios analizaron sus funciones y definieron las actividades, así como las tareas de gestión del proyecto que se llevarían a cabo a lo largo del mismo. Se prestó especial atención y discusión a las tareas del primer semestre. </a:t>
            </a:r>
          </a:p>
          <a:p>
            <a:pPr marL="285750" indent="-285750" algn="just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00B050"/>
              </a:buClr>
              <a:buSzPct val="100000"/>
              <a:buFont typeface="Wingdings" panose="05000000000000000000" pitchFamily="2" charset="2"/>
              <a:buChar char="v"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 trataron las tareas previstas para el desarrollo del la Actividad Intelectual O1.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7AB1A01-1030-4C14-BE2A-78C3E5CC6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807" y="2223655"/>
            <a:ext cx="4234873" cy="317615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7">
            <a:extLst>
              <a:ext uri="{FF2B5EF4-FFF2-40B4-BE49-F238E27FC236}">
                <a16:creationId xmlns:a16="http://schemas.microsoft.com/office/drawing/2014/main" id="{B3241D9F-834B-40DB-9C3E-3CE32D05AE36}"/>
              </a:ext>
            </a:extLst>
          </p:cNvPr>
          <p:cNvSpPr txBox="1"/>
          <p:nvPr/>
        </p:nvSpPr>
        <p:spPr>
          <a:xfrm>
            <a:off x="6920807" y="5399810"/>
            <a:ext cx="4172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UPWOOD  </a:t>
            </a:r>
            <a:r>
              <a:rPr lang="en-GB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Reunión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GB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lanzamiento</a:t>
            </a:r>
            <a:endParaRPr lang="en-GB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Graz, Austria, 12 </a:t>
            </a:r>
            <a:r>
              <a:rPr lang="en-GB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noviembre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294791373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</TotalTime>
  <Words>1070</Words>
  <Application>Microsoft Office PowerPoint</Application>
  <PresentationFormat>Panorámica</PresentationFormat>
  <Paragraphs>90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Arial</vt:lpstr>
      <vt:lpstr>Bahnschrift</vt:lpstr>
      <vt:lpstr>Bahnschrift Light SemiCondensed</vt:lpstr>
      <vt:lpstr>Bahnschrift SemiBold SemiConden</vt:lpstr>
      <vt:lpstr>Calibri</vt:lpstr>
      <vt:lpstr>Calibri Light</vt:lpstr>
      <vt:lpstr>Speak Pro</vt:lpstr>
      <vt:lpstr>Wingdings</vt:lpstr>
      <vt:lpstr>RetrospectVTI</vt:lpstr>
      <vt:lpstr>Custom Design</vt:lpstr>
      <vt:lpstr>Formación de trabajadores de la construcción en métodos de construcción en madera para edificios energéticamente eficientes</vt:lpstr>
      <vt:lpstr>Objetivo del proyecto</vt:lpstr>
      <vt:lpstr>OBJECTIVOS</vt:lpstr>
      <vt:lpstr>PRINCIPALES GRUPOS OBJETIVO</vt:lpstr>
      <vt:lpstr>SOCIOS</vt:lpstr>
      <vt:lpstr>PRINCIPALES ACTIVIDADES (1/2)</vt:lpstr>
      <vt:lpstr>PRINCIPALES ACTIVDADES (2/2)</vt:lpstr>
      <vt:lpstr>RESULTADOS ESPERADOS</vt:lpstr>
      <vt:lpstr>REUNIÓN DE LANZAMIENTO</vt:lpstr>
      <vt:lpstr>PROGRESO DE ACTIVIDADES</vt:lpstr>
      <vt:lpstr>Contacta con nosotros:    Javier Cárcel Carrasco  Universitat Politècnica de València               fracarc1@csa.upv.es  Tel. (+34) 96 387 70 00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Up-skilling construction workers in wood construction methods for energy efficient buildings</dc:title>
  <dc:creator>Laura Molina Cañamero</dc:creator>
  <cp:lastModifiedBy>Clara Andrada</cp:lastModifiedBy>
  <cp:revision>47</cp:revision>
  <dcterms:created xsi:type="dcterms:W3CDTF">2020-03-06T12:06:07Z</dcterms:created>
  <dcterms:modified xsi:type="dcterms:W3CDTF">2020-04-01T09:57:57Z</dcterms:modified>
</cp:coreProperties>
</file>